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67" r:id="rId4"/>
    <p:sldId id="269" r:id="rId5"/>
    <p:sldId id="268" r:id="rId6"/>
    <p:sldId id="257" r:id="rId7"/>
    <p:sldId id="258" r:id="rId8"/>
    <p:sldId id="272" r:id="rId9"/>
    <p:sldId id="270" r:id="rId10"/>
    <p:sldId id="264" r:id="rId11"/>
    <p:sldId id="271" r:id="rId12"/>
    <p:sldId id="261" r:id="rId13"/>
    <p:sldId id="265" r:id="rId14"/>
    <p:sldId id="273" r:id="rId15"/>
    <p:sldId id="274" r:id="rId16"/>
    <p:sldId id="275" r:id="rId17"/>
    <p:sldId id="276" r:id="rId18"/>
    <p:sldId id="277" r:id="rId19"/>
    <p:sldId id="279" r:id="rId20"/>
    <p:sldId id="278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23"/>
    <p:restoredTop sz="94776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AA69C1-C22B-4DF0-9EFF-4CC9BACB8B19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F916628-B0D6-44DF-9274-D96A3B7C8D4F}">
      <dgm:prSet/>
      <dgm:spPr/>
      <dgm:t>
        <a:bodyPr/>
        <a:lstStyle/>
        <a:p>
          <a:r>
            <a:rPr lang="hu-HU" b="1" dirty="0"/>
            <a:t>Jogalkotási eljárás</a:t>
          </a:r>
          <a:r>
            <a:rPr lang="hu-HU" dirty="0"/>
            <a:t>:</a:t>
          </a:r>
        </a:p>
        <a:p>
          <a:r>
            <a:rPr lang="hu-HU" dirty="0"/>
            <a:t> rendes vagy különleges jogalkotási eljárás keretében </a:t>
          </a:r>
          <a:r>
            <a:rPr lang="hu-HU" b="1" dirty="0"/>
            <a:t>jogalkotási aktusok </a:t>
          </a:r>
          <a:r>
            <a:rPr lang="hu-HU" dirty="0"/>
            <a:t>elfogadásának folyamata</a:t>
          </a:r>
          <a:endParaRPr lang="en-US" dirty="0"/>
        </a:p>
      </dgm:t>
    </dgm:pt>
    <dgm:pt modelId="{A6DC0841-FD88-4463-B98F-C3B81FA322FF}" type="parTrans" cxnId="{C3535BD9-E119-4DA2-B3D7-351B5173A2E6}">
      <dgm:prSet/>
      <dgm:spPr/>
      <dgm:t>
        <a:bodyPr/>
        <a:lstStyle/>
        <a:p>
          <a:endParaRPr lang="en-US"/>
        </a:p>
      </dgm:t>
    </dgm:pt>
    <dgm:pt modelId="{392E8C45-85A6-4086-9185-B8ED950745AA}" type="sibTrans" cxnId="{C3535BD9-E119-4DA2-B3D7-351B5173A2E6}">
      <dgm:prSet/>
      <dgm:spPr/>
      <dgm:t>
        <a:bodyPr/>
        <a:lstStyle/>
        <a:p>
          <a:endParaRPr lang="en-US"/>
        </a:p>
      </dgm:t>
    </dgm:pt>
    <dgm:pt modelId="{D9977C4D-18FA-419B-8D90-F7A26EB09EE0}">
      <dgm:prSet/>
      <dgm:spPr/>
      <dgm:t>
        <a:bodyPr/>
        <a:lstStyle/>
        <a:p>
          <a:r>
            <a:rPr lang="hu-HU" b="1" dirty="0"/>
            <a:t>Döntéshozatali eljárás</a:t>
          </a:r>
          <a:r>
            <a:rPr lang="hu-HU" dirty="0"/>
            <a:t>:</a:t>
          </a:r>
        </a:p>
        <a:p>
          <a:r>
            <a:rPr lang="hu-HU" dirty="0"/>
            <a:t> tágabb fogalom, egyéb normatív vagy nem normatív aktusok elfogadásának folyamata </a:t>
          </a:r>
          <a:endParaRPr lang="en-US" dirty="0"/>
        </a:p>
      </dgm:t>
    </dgm:pt>
    <dgm:pt modelId="{A04682E3-4D03-4630-A9D9-97E2DF1CADDE}" type="parTrans" cxnId="{2FA398DA-371B-447C-91D8-1598DAFC7355}">
      <dgm:prSet/>
      <dgm:spPr/>
      <dgm:t>
        <a:bodyPr/>
        <a:lstStyle/>
        <a:p>
          <a:endParaRPr lang="en-US"/>
        </a:p>
      </dgm:t>
    </dgm:pt>
    <dgm:pt modelId="{0FF2B3AC-4E0F-47D4-A3EE-08CAF26D273C}" type="sibTrans" cxnId="{2FA398DA-371B-447C-91D8-1598DAFC7355}">
      <dgm:prSet/>
      <dgm:spPr/>
      <dgm:t>
        <a:bodyPr/>
        <a:lstStyle/>
        <a:p>
          <a:endParaRPr lang="en-US"/>
        </a:p>
      </dgm:t>
    </dgm:pt>
    <dgm:pt modelId="{1330A6A0-E347-3A47-BC0A-D9C77E82E5ED}" type="pres">
      <dgm:prSet presAssocID="{52AA69C1-C22B-4DF0-9EFF-4CC9BACB8B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5AE2843C-E591-E343-A042-275A6BE9FF3B}" type="pres">
      <dgm:prSet presAssocID="{7F916628-B0D6-44DF-9274-D96A3B7C8D4F}" presName="hierRoot1" presStyleCnt="0"/>
      <dgm:spPr/>
    </dgm:pt>
    <dgm:pt modelId="{3DB83E76-AA49-1C41-A632-F6CA1ADD3F04}" type="pres">
      <dgm:prSet presAssocID="{7F916628-B0D6-44DF-9274-D96A3B7C8D4F}" presName="composite" presStyleCnt="0"/>
      <dgm:spPr/>
    </dgm:pt>
    <dgm:pt modelId="{BF50281D-8BFC-6F44-B557-EE840F3E0A7A}" type="pres">
      <dgm:prSet presAssocID="{7F916628-B0D6-44DF-9274-D96A3B7C8D4F}" presName="background" presStyleLbl="node0" presStyleIdx="0" presStyleCnt="2"/>
      <dgm:spPr/>
    </dgm:pt>
    <dgm:pt modelId="{C4FE84C6-41B6-FF48-8DCF-828053359D1D}" type="pres">
      <dgm:prSet presAssocID="{7F916628-B0D6-44DF-9274-D96A3B7C8D4F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5034099-6E34-1C45-B763-27C7319E6B69}" type="pres">
      <dgm:prSet presAssocID="{7F916628-B0D6-44DF-9274-D96A3B7C8D4F}" presName="hierChild2" presStyleCnt="0"/>
      <dgm:spPr/>
    </dgm:pt>
    <dgm:pt modelId="{13BBE937-E3A6-2945-914C-41A9755A30BB}" type="pres">
      <dgm:prSet presAssocID="{D9977C4D-18FA-419B-8D90-F7A26EB09EE0}" presName="hierRoot1" presStyleCnt="0"/>
      <dgm:spPr/>
    </dgm:pt>
    <dgm:pt modelId="{2BDF490A-CB3B-F24E-9091-85F1172EB7AC}" type="pres">
      <dgm:prSet presAssocID="{D9977C4D-18FA-419B-8D90-F7A26EB09EE0}" presName="composite" presStyleCnt="0"/>
      <dgm:spPr/>
    </dgm:pt>
    <dgm:pt modelId="{F80572DE-BB47-A548-B090-2B7C47A89245}" type="pres">
      <dgm:prSet presAssocID="{D9977C4D-18FA-419B-8D90-F7A26EB09EE0}" presName="background" presStyleLbl="node0" presStyleIdx="1" presStyleCnt="2"/>
      <dgm:spPr/>
    </dgm:pt>
    <dgm:pt modelId="{55033B24-0968-E04C-93D3-AB552C18C436}" type="pres">
      <dgm:prSet presAssocID="{D9977C4D-18FA-419B-8D90-F7A26EB09EE0}" presName="text" presStyleLbl="fgAcc0" presStyleIdx="1" presStyleCnt="2" custLinFactNeighborX="29" custLinFactNeighborY="-117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902F954-D6C2-594E-97EB-34FA7C8DD598}" type="pres">
      <dgm:prSet presAssocID="{D9977C4D-18FA-419B-8D90-F7A26EB09EE0}" presName="hierChild2" presStyleCnt="0"/>
      <dgm:spPr/>
    </dgm:pt>
  </dgm:ptLst>
  <dgm:cxnLst>
    <dgm:cxn modelId="{2FA398DA-371B-447C-91D8-1598DAFC7355}" srcId="{52AA69C1-C22B-4DF0-9EFF-4CC9BACB8B19}" destId="{D9977C4D-18FA-419B-8D90-F7A26EB09EE0}" srcOrd="1" destOrd="0" parTransId="{A04682E3-4D03-4630-A9D9-97E2DF1CADDE}" sibTransId="{0FF2B3AC-4E0F-47D4-A3EE-08CAF26D273C}"/>
    <dgm:cxn modelId="{ACD86EC3-AF42-EE47-A247-8DBDBDE69EFA}" type="presOf" srcId="{52AA69C1-C22B-4DF0-9EFF-4CC9BACB8B19}" destId="{1330A6A0-E347-3A47-BC0A-D9C77E82E5ED}" srcOrd="0" destOrd="0" presId="urn:microsoft.com/office/officeart/2005/8/layout/hierarchy1"/>
    <dgm:cxn modelId="{97F55E48-869A-164A-8201-19AB009C1B92}" type="presOf" srcId="{7F916628-B0D6-44DF-9274-D96A3B7C8D4F}" destId="{C4FE84C6-41B6-FF48-8DCF-828053359D1D}" srcOrd="0" destOrd="0" presId="urn:microsoft.com/office/officeart/2005/8/layout/hierarchy1"/>
    <dgm:cxn modelId="{3AA95033-D52A-CD48-926A-0DCEA907EB02}" type="presOf" srcId="{D9977C4D-18FA-419B-8D90-F7A26EB09EE0}" destId="{55033B24-0968-E04C-93D3-AB552C18C436}" srcOrd="0" destOrd="0" presId="urn:microsoft.com/office/officeart/2005/8/layout/hierarchy1"/>
    <dgm:cxn modelId="{C3535BD9-E119-4DA2-B3D7-351B5173A2E6}" srcId="{52AA69C1-C22B-4DF0-9EFF-4CC9BACB8B19}" destId="{7F916628-B0D6-44DF-9274-D96A3B7C8D4F}" srcOrd="0" destOrd="0" parTransId="{A6DC0841-FD88-4463-B98F-C3B81FA322FF}" sibTransId="{392E8C45-85A6-4086-9185-B8ED950745AA}"/>
    <dgm:cxn modelId="{77B42791-7CD5-664C-8905-2F9B823A70B1}" type="presParOf" srcId="{1330A6A0-E347-3A47-BC0A-D9C77E82E5ED}" destId="{5AE2843C-E591-E343-A042-275A6BE9FF3B}" srcOrd="0" destOrd="0" presId="urn:microsoft.com/office/officeart/2005/8/layout/hierarchy1"/>
    <dgm:cxn modelId="{3EA7CF5B-0714-C243-BB4E-9C9602BE7176}" type="presParOf" srcId="{5AE2843C-E591-E343-A042-275A6BE9FF3B}" destId="{3DB83E76-AA49-1C41-A632-F6CA1ADD3F04}" srcOrd="0" destOrd="0" presId="urn:microsoft.com/office/officeart/2005/8/layout/hierarchy1"/>
    <dgm:cxn modelId="{A4EF4F97-88E8-C449-A581-3B2BA298F369}" type="presParOf" srcId="{3DB83E76-AA49-1C41-A632-F6CA1ADD3F04}" destId="{BF50281D-8BFC-6F44-B557-EE840F3E0A7A}" srcOrd="0" destOrd="0" presId="urn:microsoft.com/office/officeart/2005/8/layout/hierarchy1"/>
    <dgm:cxn modelId="{40DEA0FA-8FB2-1145-AC70-AB2004B4BB98}" type="presParOf" srcId="{3DB83E76-AA49-1C41-A632-F6CA1ADD3F04}" destId="{C4FE84C6-41B6-FF48-8DCF-828053359D1D}" srcOrd="1" destOrd="0" presId="urn:microsoft.com/office/officeart/2005/8/layout/hierarchy1"/>
    <dgm:cxn modelId="{8679EDDB-658A-8448-A3F0-7D41192F91BC}" type="presParOf" srcId="{5AE2843C-E591-E343-A042-275A6BE9FF3B}" destId="{95034099-6E34-1C45-B763-27C7319E6B69}" srcOrd="1" destOrd="0" presId="urn:microsoft.com/office/officeart/2005/8/layout/hierarchy1"/>
    <dgm:cxn modelId="{A17CE321-EC8A-F44A-825F-2A9052B33A39}" type="presParOf" srcId="{1330A6A0-E347-3A47-BC0A-D9C77E82E5ED}" destId="{13BBE937-E3A6-2945-914C-41A9755A30BB}" srcOrd="1" destOrd="0" presId="urn:microsoft.com/office/officeart/2005/8/layout/hierarchy1"/>
    <dgm:cxn modelId="{74179D7D-A0EA-9647-B213-49108C2EF8A8}" type="presParOf" srcId="{13BBE937-E3A6-2945-914C-41A9755A30BB}" destId="{2BDF490A-CB3B-F24E-9091-85F1172EB7AC}" srcOrd="0" destOrd="0" presId="urn:microsoft.com/office/officeart/2005/8/layout/hierarchy1"/>
    <dgm:cxn modelId="{BE20C460-6E3F-6448-82EF-03A907AF8280}" type="presParOf" srcId="{2BDF490A-CB3B-F24E-9091-85F1172EB7AC}" destId="{F80572DE-BB47-A548-B090-2B7C47A89245}" srcOrd="0" destOrd="0" presId="urn:microsoft.com/office/officeart/2005/8/layout/hierarchy1"/>
    <dgm:cxn modelId="{BB05F064-BA31-C34D-9646-0421DC0DFF71}" type="presParOf" srcId="{2BDF490A-CB3B-F24E-9091-85F1172EB7AC}" destId="{55033B24-0968-E04C-93D3-AB552C18C436}" srcOrd="1" destOrd="0" presId="urn:microsoft.com/office/officeart/2005/8/layout/hierarchy1"/>
    <dgm:cxn modelId="{985001E6-7D59-E94D-B878-E25D96026163}" type="presParOf" srcId="{13BBE937-E3A6-2945-914C-41A9755A30BB}" destId="{0902F954-D6C2-594E-97EB-34FA7C8DD5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6BEAF29-1151-479F-8B76-BBC26881676F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7054EA6C-D496-4B07-B94B-0D4804FF6070}">
      <dgm:prSet/>
      <dgm:spPr/>
      <dgm:t>
        <a:bodyPr/>
        <a:lstStyle/>
        <a:p>
          <a:r>
            <a:rPr lang="hu-HU" b="1"/>
            <a:t>Bizottság</a:t>
          </a:r>
          <a:r>
            <a:rPr lang="hu-HU"/>
            <a:t> is rendelkezik jogi aktusok kibocsátására hatáskörrel: ezek zömében </a:t>
          </a:r>
          <a:r>
            <a:rPr lang="hu-HU" b="1"/>
            <a:t>végrehajtási intézkedések </a:t>
          </a:r>
          <a:r>
            <a:rPr lang="hu-HU"/>
            <a:t>(kevés eredeti hatáskörben kibocsátott aktus). </a:t>
          </a:r>
          <a:endParaRPr lang="en-US"/>
        </a:p>
      </dgm:t>
    </dgm:pt>
    <dgm:pt modelId="{9352FC2E-BA1C-4449-92D8-E64B811D3A5E}" type="parTrans" cxnId="{8D911D1F-B3F6-4536-9740-02B356BFBFE2}">
      <dgm:prSet/>
      <dgm:spPr/>
      <dgm:t>
        <a:bodyPr/>
        <a:lstStyle/>
        <a:p>
          <a:endParaRPr lang="en-US"/>
        </a:p>
      </dgm:t>
    </dgm:pt>
    <dgm:pt modelId="{6224A100-A28A-4A37-92C2-13DCFDEE3BD0}" type="sibTrans" cxnId="{8D911D1F-B3F6-4536-9740-02B356BFBFE2}">
      <dgm:prSet/>
      <dgm:spPr/>
      <dgm:t>
        <a:bodyPr/>
        <a:lstStyle/>
        <a:p>
          <a:endParaRPr lang="en-US"/>
        </a:p>
      </dgm:t>
    </dgm:pt>
    <dgm:pt modelId="{AFD9AAD9-E33E-4075-85AA-71C4160E7778}">
      <dgm:prSet/>
      <dgm:spPr/>
      <dgm:t>
        <a:bodyPr/>
        <a:lstStyle/>
        <a:p>
          <a:r>
            <a:rPr lang="hu-HU" dirty="0"/>
            <a:t>A tagállamok azonban a Bizottság végrehajtási intézkedéseit </a:t>
          </a:r>
          <a:r>
            <a:rPr lang="hu-HU" b="1" dirty="0"/>
            <a:t>ellenőrizni kívánják:</a:t>
          </a:r>
          <a:r>
            <a:rPr lang="hu-HU" dirty="0"/>
            <a:t> tagállamokból álló </a:t>
          </a:r>
          <a:r>
            <a:rPr lang="hu-HU" b="1" dirty="0"/>
            <a:t>bizottságok jönnek létre </a:t>
          </a:r>
          <a:r>
            <a:rPr lang="hu-HU" dirty="0"/>
            <a:t>a Bizottság ellenőrzésére: ez a </a:t>
          </a:r>
          <a:r>
            <a:rPr lang="hu-HU" b="1" i="1" u="sng" dirty="0" err="1"/>
            <a:t>komitológia</a:t>
          </a:r>
          <a:r>
            <a:rPr lang="hu-HU" b="1" i="1" u="sng" dirty="0"/>
            <a:t>. </a:t>
          </a:r>
          <a:endParaRPr lang="en-US" b="1" dirty="0"/>
        </a:p>
      </dgm:t>
    </dgm:pt>
    <dgm:pt modelId="{B3965FDB-879C-4045-8F35-2FE58010DBD8}" type="parTrans" cxnId="{00118856-181B-4C8E-8F4F-696E3DB596B8}">
      <dgm:prSet/>
      <dgm:spPr/>
      <dgm:t>
        <a:bodyPr/>
        <a:lstStyle/>
        <a:p>
          <a:endParaRPr lang="en-US"/>
        </a:p>
      </dgm:t>
    </dgm:pt>
    <dgm:pt modelId="{E17EA31F-CF57-4B60-9B21-82F141BEA36F}" type="sibTrans" cxnId="{00118856-181B-4C8E-8F4F-696E3DB596B8}">
      <dgm:prSet/>
      <dgm:spPr/>
      <dgm:t>
        <a:bodyPr/>
        <a:lstStyle/>
        <a:p>
          <a:endParaRPr lang="en-US"/>
        </a:p>
      </dgm:t>
    </dgm:pt>
    <dgm:pt modelId="{56B5F3BC-B809-F24A-9CDC-3A3EF618B9B5}" type="pres">
      <dgm:prSet presAssocID="{56BEAF29-1151-479F-8B76-BBC2688167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479D6079-09FF-744E-AD0F-E3AAA84A92C4}" type="pres">
      <dgm:prSet presAssocID="{7054EA6C-D496-4B07-B94B-0D4804FF6070}" presName="hierRoot1" presStyleCnt="0"/>
      <dgm:spPr/>
    </dgm:pt>
    <dgm:pt modelId="{3E1ECBBD-4494-924D-AC65-521A7F439291}" type="pres">
      <dgm:prSet presAssocID="{7054EA6C-D496-4B07-B94B-0D4804FF6070}" presName="composite" presStyleCnt="0"/>
      <dgm:spPr/>
    </dgm:pt>
    <dgm:pt modelId="{D53AB4B8-A46F-D94A-8CA0-F58505AB74EB}" type="pres">
      <dgm:prSet presAssocID="{7054EA6C-D496-4B07-B94B-0D4804FF6070}" presName="background" presStyleLbl="node0" presStyleIdx="0" presStyleCnt="2"/>
      <dgm:spPr/>
    </dgm:pt>
    <dgm:pt modelId="{FD3EDB57-15CF-7D4D-AD5D-378F0B0F2540}" type="pres">
      <dgm:prSet presAssocID="{7054EA6C-D496-4B07-B94B-0D4804FF6070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CA6F714-92BA-254E-862C-B870C2E79E5C}" type="pres">
      <dgm:prSet presAssocID="{7054EA6C-D496-4B07-B94B-0D4804FF6070}" presName="hierChild2" presStyleCnt="0"/>
      <dgm:spPr/>
    </dgm:pt>
    <dgm:pt modelId="{3DE43772-BB62-4A41-9D33-7329A5661C4C}" type="pres">
      <dgm:prSet presAssocID="{AFD9AAD9-E33E-4075-85AA-71C4160E7778}" presName="hierRoot1" presStyleCnt="0"/>
      <dgm:spPr/>
    </dgm:pt>
    <dgm:pt modelId="{0378585F-D516-D449-AB56-6AEE70E88161}" type="pres">
      <dgm:prSet presAssocID="{AFD9AAD9-E33E-4075-85AA-71C4160E7778}" presName="composite" presStyleCnt="0"/>
      <dgm:spPr/>
    </dgm:pt>
    <dgm:pt modelId="{5AB0410F-AC3E-9A44-ACA4-D6CECD872214}" type="pres">
      <dgm:prSet presAssocID="{AFD9AAD9-E33E-4075-85AA-71C4160E7778}" presName="background" presStyleLbl="node0" presStyleIdx="1" presStyleCnt="2"/>
      <dgm:spPr/>
    </dgm:pt>
    <dgm:pt modelId="{9F1E3DE4-A3D4-124C-A158-27FA0A4CE096}" type="pres">
      <dgm:prSet presAssocID="{AFD9AAD9-E33E-4075-85AA-71C4160E7778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9D5D3D5-02F1-7642-9287-346D094150BE}" type="pres">
      <dgm:prSet presAssocID="{AFD9AAD9-E33E-4075-85AA-71C4160E7778}" presName="hierChild2" presStyleCnt="0"/>
      <dgm:spPr/>
    </dgm:pt>
  </dgm:ptLst>
  <dgm:cxnLst>
    <dgm:cxn modelId="{00118856-181B-4C8E-8F4F-696E3DB596B8}" srcId="{56BEAF29-1151-479F-8B76-BBC26881676F}" destId="{AFD9AAD9-E33E-4075-85AA-71C4160E7778}" srcOrd="1" destOrd="0" parTransId="{B3965FDB-879C-4045-8F35-2FE58010DBD8}" sibTransId="{E17EA31F-CF57-4B60-9B21-82F141BEA36F}"/>
    <dgm:cxn modelId="{0C48F83B-FBDD-AD41-BC09-7D6270EF3440}" type="presOf" srcId="{7054EA6C-D496-4B07-B94B-0D4804FF6070}" destId="{FD3EDB57-15CF-7D4D-AD5D-378F0B0F2540}" srcOrd="0" destOrd="0" presId="urn:microsoft.com/office/officeart/2005/8/layout/hierarchy1"/>
    <dgm:cxn modelId="{8D911D1F-B3F6-4536-9740-02B356BFBFE2}" srcId="{56BEAF29-1151-479F-8B76-BBC26881676F}" destId="{7054EA6C-D496-4B07-B94B-0D4804FF6070}" srcOrd="0" destOrd="0" parTransId="{9352FC2E-BA1C-4449-92D8-E64B811D3A5E}" sibTransId="{6224A100-A28A-4A37-92C2-13DCFDEE3BD0}"/>
    <dgm:cxn modelId="{79E81679-F5AF-5C47-AF39-CDA5C6291008}" type="presOf" srcId="{AFD9AAD9-E33E-4075-85AA-71C4160E7778}" destId="{9F1E3DE4-A3D4-124C-A158-27FA0A4CE096}" srcOrd="0" destOrd="0" presId="urn:microsoft.com/office/officeart/2005/8/layout/hierarchy1"/>
    <dgm:cxn modelId="{FE2BBE59-0534-5A42-A6A0-9C8FB55B63B6}" type="presOf" srcId="{56BEAF29-1151-479F-8B76-BBC26881676F}" destId="{56B5F3BC-B809-F24A-9CDC-3A3EF618B9B5}" srcOrd="0" destOrd="0" presId="urn:microsoft.com/office/officeart/2005/8/layout/hierarchy1"/>
    <dgm:cxn modelId="{57203699-4A10-4048-9750-2C612D0020D9}" type="presParOf" srcId="{56B5F3BC-B809-F24A-9CDC-3A3EF618B9B5}" destId="{479D6079-09FF-744E-AD0F-E3AAA84A92C4}" srcOrd="0" destOrd="0" presId="urn:microsoft.com/office/officeart/2005/8/layout/hierarchy1"/>
    <dgm:cxn modelId="{E3D4E689-E294-1344-81B8-053DB35BABE4}" type="presParOf" srcId="{479D6079-09FF-744E-AD0F-E3AAA84A92C4}" destId="{3E1ECBBD-4494-924D-AC65-521A7F439291}" srcOrd="0" destOrd="0" presId="urn:microsoft.com/office/officeart/2005/8/layout/hierarchy1"/>
    <dgm:cxn modelId="{6DCDCD46-63C6-2F4C-93A4-5753E8F4FE1C}" type="presParOf" srcId="{3E1ECBBD-4494-924D-AC65-521A7F439291}" destId="{D53AB4B8-A46F-D94A-8CA0-F58505AB74EB}" srcOrd="0" destOrd="0" presId="urn:microsoft.com/office/officeart/2005/8/layout/hierarchy1"/>
    <dgm:cxn modelId="{B65F111A-FE6B-EC46-8F02-2835ED096905}" type="presParOf" srcId="{3E1ECBBD-4494-924D-AC65-521A7F439291}" destId="{FD3EDB57-15CF-7D4D-AD5D-378F0B0F2540}" srcOrd="1" destOrd="0" presId="urn:microsoft.com/office/officeart/2005/8/layout/hierarchy1"/>
    <dgm:cxn modelId="{C4BD653B-E6E9-BE40-A086-D0CF3CB95992}" type="presParOf" srcId="{479D6079-09FF-744E-AD0F-E3AAA84A92C4}" destId="{0CA6F714-92BA-254E-862C-B870C2E79E5C}" srcOrd="1" destOrd="0" presId="urn:microsoft.com/office/officeart/2005/8/layout/hierarchy1"/>
    <dgm:cxn modelId="{41780A87-DEB0-2141-886A-925CECD041C2}" type="presParOf" srcId="{56B5F3BC-B809-F24A-9CDC-3A3EF618B9B5}" destId="{3DE43772-BB62-4A41-9D33-7329A5661C4C}" srcOrd="1" destOrd="0" presId="urn:microsoft.com/office/officeart/2005/8/layout/hierarchy1"/>
    <dgm:cxn modelId="{1F4D2B8C-7CD4-9A4D-BD02-6B81BB05D3D5}" type="presParOf" srcId="{3DE43772-BB62-4A41-9D33-7329A5661C4C}" destId="{0378585F-D516-D449-AB56-6AEE70E88161}" srcOrd="0" destOrd="0" presId="urn:microsoft.com/office/officeart/2005/8/layout/hierarchy1"/>
    <dgm:cxn modelId="{5F971408-65A5-734F-8249-40874F5E687B}" type="presParOf" srcId="{0378585F-D516-D449-AB56-6AEE70E88161}" destId="{5AB0410F-AC3E-9A44-ACA4-D6CECD872214}" srcOrd="0" destOrd="0" presId="urn:microsoft.com/office/officeart/2005/8/layout/hierarchy1"/>
    <dgm:cxn modelId="{0059DFA5-427D-D64D-9916-7E65E65F88C5}" type="presParOf" srcId="{0378585F-D516-D449-AB56-6AEE70E88161}" destId="{9F1E3DE4-A3D4-124C-A158-27FA0A4CE096}" srcOrd="1" destOrd="0" presId="urn:microsoft.com/office/officeart/2005/8/layout/hierarchy1"/>
    <dgm:cxn modelId="{0AFE5E18-7678-0D47-A60A-54D7977E72BB}" type="presParOf" srcId="{3DE43772-BB62-4A41-9D33-7329A5661C4C}" destId="{D9D5D3D5-02F1-7642-9287-346D094150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FDEBFA8-9657-4C75-B01F-029FEE231136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D2B8EF6-8732-427D-9BE0-19FCED4DAC3C}">
      <dgm:prSet/>
      <dgm:spPr/>
      <dgm:t>
        <a:bodyPr/>
        <a:lstStyle/>
        <a:p>
          <a:pPr algn="just"/>
          <a:r>
            <a:rPr lang="hu-HU" dirty="0"/>
            <a:t>A jogalkotó felhatalmazhatja a Bizottságot általános hatályú nem jogalkotási aktusok elfogadására, amelyek a jogalkotási aktusok egyes </a:t>
          </a:r>
          <a:r>
            <a:rPr lang="hu-HU" b="1" dirty="0"/>
            <a:t>nem alapvető rendelkezéseit egészítik ki, illetve módosítják. </a:t>
          </a:r>
          <a:endParaRPr lang="en-US" dirty="0"/>
        </a:p>
      </dgm:t>
    </dgm:pt>
    <dgm:pt modelId="{3F220E57-3E66-431D-8A3D-BF1330C210D0}" type="parTrans" cxnId="{549090A0-AFAE-4119-A6E5-14B61D2DDC1C}">
      <dgm:prSet/>
      <dgm:spPr/>
      <dgm:t>
        <a:bodyPr/>
        <a:lstStyle/>
        <a:p>
          <a:endParaRPr lang="en-US"/>
        </a:p>
      </dgm:t>
    </dgm:pt>
    <dgm:pt modelId="{209A3741-295D-4306-B4EE-15E35F6E704A}" type="sibTrans" cxnId="{549090A0-AFAE-4119-A6E5-14B61D2DDC1C}">
      <dgm:prSet/>
      <dgm:spPr/>
      <dgm:t>
        <a:bodyPr/>
        <a:lstStyle/>
        <a:p>
          <a:endParaRPr lang="en-US"/>
        </a:p>
      </dgm:t>
    </dgm:pt>
    <dgm:pt modelId="{94397761-1EE1-45C9-AAB3-1F442E460C0B}">
      <dgm:prSet/>
      <dgm:spPr/>
      <dgm:t>
        <a:bodyPr/>
        <a:lstStyle/>
        <a:p>
          <a:pPr algn="just"/>
          <a:r>
            <a:rPr lang="hu-HU" dirty="0"/>
            <a:t>A jogalkotási aktus tartalmaz egy </a:t>
          </a:r>
          <a:r>
            <a:rPr lang="hu-HU" b="1" dirty="0"/>
            <a:t>felhatalmazás</a:t>
          </a:r>
          <a:r>
            <a:rPr lang="hu-HU" dirty="0"/>
            <a:t>t, az alapján születik a Bizottság aktusa: cél, tartalom, alkalmazási kör, időtartam meghatározása a jogalkotási aktus által. Eseti jellegű, mindig az adott aktus rendelkezik róla. </a:t>
          </a:r>
          <a:endParaRPr lang="en-US" dirty="0"/>
        </a:p>
      </dgm:t>
    </dgm:pt>
    <dgm:pt modelId="{563F0366-8196-4550-B613-389B1F2E90C7}" type="parTrans" cxnId="{87BAEE33-2033-4F5C-B57E-F0C4D7BB0ED0}">
      <dgm:prSet/>
      <dgm:spPr/>
      <dgm:t>
        <a:bodyPr/>
        <a:lstStyle/>
        <a:p>
          <a:endParaRPr lang="en-US"/>
        </a:p>
      </dgm:t>
    </dgm:pt>
    <dgm:pt modelId="{3830323B-8BCA-4282-A8D5-8DC54A30B900}" type="sibTrans" cxnId="{87BAEE33-2033-4F5C-B57E-F0C4D7BB0ED0}">
      <dgm:prSet/>
      <dgm:spPr/>
      <dgm:t>
        <a:bodyPr/>
        <a:lstStyle/>
        <a:p>
          <a:endParaRPr lang="en-US"/>
        </a:p>
      </dgm:t>
    </dgm:pt>
    <dgm:pt modelId="{E7389B66-C048-4662-86F5-285E628467DA}">
      <dgm:prSet/>
      <dgm:spPr/>
      <dgm:t>
        <a:bodyPr/>
        <a:lstStyle/>
        <a:p>
          <a:pPr algn="just"/>
          <a:r>
            <a:rPr lang="hu-HU" dirty="0"/>
            <a:t>Bizottság </a:t>
          </a:r>
          <a:r>
            <a:rPr lang="hu-HU" b="1" dirty="0"/>
            <a:t>együttműködik</a:t>
          </a:r>
          <a:r>
            <a:rPr lang="hu-HU" dirty="0"/>
            <a:t> az EP-vel és a Tanáccsal, tájékoztatja őket és egyeztetéseket folytatnak. </a:t>
          </a:r>
          <a:endParaRPr lang="en-US" dirty="0"/>
        </a:p>
      </dgm:t>
    </dgm:pt>
    <dgm:pt modelId="{B5E4477C-2B2E-4878-A0E4-D2897C1319DA}" type="parTrans" cxnId="{39A621D1-ACAD-47FB-A481-DDDEEC0DBE9E}">
      <dgm:prSet/>
      <dgm:spPr/>
      <dgm:t>
        <a:bodyPr/>
        <a:lstStyle/>
        <a:p>
          <a:endParaRPr lang="en-US"/>
        </a:p>
      </dgm:t>
    </dgm:pt>
    <dgm:pt modelId="{D66641CD-FF55-4AEE-981C-2EF2DDA44593}" type="sibTrans" cxnId="{39A621D1-ACAD-47FB-A481-DDDEEC0DBE9E}">
      <dgm:prSet/>
      <dgm:spPr/>
      <dgm:t>
        <a:bodyPr/>
        <a:lstStyle/>
        <a:p>
          <a:endParaRPr lang="en-US"/>
        </a:p>
      </dgm:t>
    </dgm:pt>
    <dgm:pt modelId="{0E9A5325-BF3C-4D2F-897B-7941EA498645}">
      <dgm:prSet/>
      <dgm:spPr/>
      <dgm:t>
        <a:bodyPr/>
        <a:lstStyle/>
        <a:p>
          <a:pPr algn="just"/>
          <a:r>
            <a:rPr lang="hu-HU" dirty="0"/>
            <a:t>EP vagy a Tanács </a:t>
          </a:r>
          <a:r>
            <a:rPr lang="hu-HU" b="1" dirty="0"/>
            <a:t>visszavonhatja</a:t>
          </a:r>
          <a:r>
            <a:rPr lang="hu-HU" dirty="0"/>
            <a:t> a felhatalmazást, illetve </a:t>
          </a:r>
          <a:r>
            <a:rPr lang="hu-HU" b="1" dirty="0"/>
            <a:t>kifogásolhatja</a:t>
          </a:r>
          <a:r>
            <a:rPr lang="hu-HU" dirty="0"/>
            <a:t> az aktust. </a:t>
          </a:r>
          <a:endParaRPr lang="en-US" dirty="0"/>
        </a:p>
      </dgm:t>
    </dgm:pt>
    <dgm:pt modelId="{F7E39CFB-7D34-4C43-ADC1-CC7D964CEAFF}" type="parTrans" cxnId="{BC01D006-D0C1-427B-9597-B208224C829C}">
      <dgm:prSet/>
      <dgm:spPr/>
      <dgm:t>
        <a:bodyPr/>
        <a:lstStyle/>
        <a:p>
          <a:endParaRPr lang="en-US"/>
        </a:p>
      </dgm:t>
    </dgm:pt>
    <dgm:pt modelId="{35803D9F-FCEA-4A72-A18D-684D53C4AC99}" type="sibTrans" cxnId="{BC01D006-D0C1-427B-9597-B208224C829C}">
      <dgm:prSet/>
      <dgm:spPr/>
      <dgm:t>
        <a:bodyPr/>
        <a:lstStyle/>
        <a:p>
          <a:endParaRPr lang="en-US"/>
        </a:p>
      </dgm:t>
    </dgm:pt>
    <dgm:pt modelId="{F1E31DDF-AC75-C14B-B856-F9EAFDD7639A}" type="pres">
      <dgm:prSet presAssocID="{AFDEBFA8-9657-4C75-B01F-029FEE23113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E5055592-D89C-494F-8002-F7FA602FDE91}" type="pres">
      <dgm:prSet presAssocID="{4D2B8EF6-8732-427D-9BE0-19FCED4DAC3C}" presName="thickLine" presStyleLbl="alignNode1" presStyleIdx="0" presStyleCnt="4"/>
      <dgm:spPr/>
    </dgm:pt>
    <dgm:pt modelId="{8FC88118-AAD1-A34A-818E-BD295A455392}" type="pres">
      <dgm:prSet presAssocID="{4D2B8EF6-8732-427D-9BE0-19FCED4DAC3C}" presName="horz1" presStyleCnt="0"/>
      <dgm:spPr/>
    </dgm:pt>
    <dgm:pt modelId="{0A12DC49-E5B2-C242-AB95-B034502A81AA}" type="pres">
      <dgm:prSet presAssocID="{4D2B8EF6-8732-427D-9BE0-19FCED4DAC3C}" presName="tx1" presStyleLbl="revTx" presStyleIdx="0" presStyleCnt="4"/>
      <dgm:spPr/>
      <dgm:t>
        <a:bodyPr/>
        <a:lstStyle/>
        <a:p>
          <a:endParaRPr lang="hu-HU"/>
        </a:p>
      </dgm:t>
    </dgm:pt>
    <dgm:pt modelId="{68C513D0-728F-2F4A-9E80-177D2F43FE0C}" type="pres">
      <dgm:prSet presAssocID="{4D2B8EF6-8732-427D-9BE0-19FCED4DAC3C}" presName="vert1" presStyleCnt="0"/>
      <dgm:spPr/>
    </dgm:pt>
    <dgm:pt modelId="{A52C3958-F6DE-2740-8490-BB3996A23D42}" type="pres">
      <dgm:prSet presAssocID="{94397761-1EE1-45C9-AAB3-1F442E460C0B}" presName="thickLine" presStyleLbl="alignNode1" presStyleIdx="1" presStyleCnt="4"/>
      <dgm:spPr/>
    </dgm:pt>
    <dgm:pt modelId="{A1474810-805D-BF4A-8F26-E3E6FA3E5317}" type="pres">
      <dgm:prSet presAssocID="{94397761-1EE1-45C9-AAB3-1F442E460C0B}" presName="horz1" presStyleCnt="0"/>
      <dgm:spPr/>
    </dgm:pt>
    <dgm:pt modelId="{F6177DA2-3E33-6C4D-AABA-245605A8A6C3}" type="pres">
      <dgm:prSet presAssocID="{94397761-1EE1-45C9-AAB3-1F442E460C0B}" presName="tx1" presStyleLbl="revTx" presStyleIdx="1" presStyleCnt="4"/>
      <dgm:spPr/>
      <dgm:t>
        <a:bodyPr/>
        <a:lstStyle/>
        <a:p>
          <a:endParaRPr lang="hu-HU"/>
        </a:p>
      </dgm:t>
    </dgm:pt>
    <dgm:pt modelId="{6D62F4A4-5FF7-6E46-B3FE-F2193E6B72F1}" type="pres">
      <dgm:prSet presAssocID="{94397761-1EE1-45C9-AAB3-1F442E460C0B}" presName="vert1" presStyleCnt="0"/>
      <dgm:spPr/>
    </dgm:pt>
    <dgm:pt modelId="{85D57838-2C63-9045-ACC9-98C6D2B92371}" type="pres">
      <dgm:prSet presAssocID="{E7389B66-C048-4662-86F5-285E628467DA}" presName="thickLine" presStyleLbl="alignNode1" presStyleIdx="2" presStyleCnt="4"/>
      <dgm:spPr/>
    </dgm:pt>
    <dgm:pt modelId="{F865ADA2-3C26-E846-BB73-129E5FB0ED5B}" type="pres">
      <dgm:prSet presAssocID="{E7389B66-C048-4662-86F5-285E628467DA}" presName="horz1" presStyleCnt="0"/>
      <dgm:spPr/>
    </dgm:pt>
    <dgm:pt modelId="{87DF2776-DE1E-184F-9273-532FA2CFEDD1}" type="pres">
      <dgm:prSet presAssocID="{E7389B66-C048-4662-86F5-285E628467DA}" presName="tx1" presStyleLbl="revTx" presStyleIdx="2" presStyleCnt="4"/>
      <dgm:spPr/>
      <dgm:t>
        <a:bodyPr/>
        <a:lstStyle/>
        <a:p>
          <a:endParaRPr lang="hu-HU"/>
        </a:p>
      </dgm:t>
    </dgm:pt>
    <dgm:pt modelId="{A59D2AE9-C44B-574E-9888-5A74852EBB3F}" type="pres">
      <dgm:prSet presAssocID="{E7389B66-C048-4662-86F5-285E628467DA}" presName="vert1" presStyleCnt="0"/>
      <dgm:spPr/>
    </dgm:pt>
    <dgm:pt modelId="{D1C78321-AEB8-7244-933B-F1013BB1DDE3}" type="pres">
      <dgm:prSet presAssocID="{0E9A5325-BF3C-4D2F-897B-7941EA498645}" presName="thickLine" presStyleLbl="alignNode1" presStyleIdx="3" presStyleCnt="4"/>
      <dgm:spPr/>
    </dgm:pt>
    <dgm:pt modelId="{EE074947-B84B-DF4D-B09C-F89401ED9E99}" type="pres">
      <dgm:prSet presAssocID="{0E9A5325-BF3C-4D2F-897B-7941EA498645}" presName="horz1" presStyleCnt="0"/>
      <dgm:spPr/>
    </dgm:pt>
    <dgm:pt modelId="{FE771A61-B3E7-B44C-8DA9-3A4C87710E4B}" type="pres">
      <dgm:prSet presAssocID="{0E9A5325-BF3C-4D2F-897B-7941EA498645}" presName="tx1" presStyleLbl="revTx" presStyleIdx="3" presStyleCnt="4"/>
      <dgm:spPr/>
      <dgm:t>
        <a:bodyPr/>
        <a:lstStyle/>
        <a:p>
          <a:endParaRPr lang="hu-HU"/>
        </a:p>
      </dgm:t>
    </dgm:pt>
    <dgm:pt modelId="{A1D61FBA-37C9-3E40-B86F-FE2A4E780A91}" type="pres">
      <dgm:prSet presAssocID="{0E9A5325-BF3C-4D2F-897B-7941EA498645}" presName="vert1" presStyleCnt="0"/>
      <dgm:spPr/>
    </dgm:pt>
  </dgm:ptLst>
  <dgm:cxnLst>
    <dgm:cxn modelId="{7FD5F5E0-18C0-224A-8135-C4E9E8D19726}" type="presOf" srcId="{AFDEBFA8-9657-4C75-B01F-029FEE231136}" destId="{F1E31DDF-AC75-C14B-B856-F9EAFDD7639A}" srcOrd="0" destOrd="0" presId="urn:microsoft.com/office/officeart/2008/layout/LinedList"/>
    <dgm:cxn modelId="{6C38C7E3-B4A7-374A-B3CA-9B9C041DC9D2}" type="presOf" srcId="{94397761-1EE1-45C9-AAB3-1F442E460C0B}" destId="{F6177DA2-3E33-6C4D-AABA-245605A8A6C3}" srcOrd="0" destOrd="0" presId="urn:microsoft.com/office/officeart/2008/layout/LinedList"/>
    <dgm:cxn modelId="{39A621D1-ACAD-47FB-A481-DDDEEC0DBE9E}" srcId="{AFDEBFA8-9657-4C75-B01F-029FEE231136}" destId="{E7389B66-C048-4662-86F5-285E628467DA}" srcOrd="2" destOrd="0" parTransId="{B5E4477C-2B2E-4878-A0E4-D2897C1319DA}" sibTransId="{D66641CD-FF55-4AEE-981C-2EF2DDA44593}"/>
    <dgm:cxn modelId="{87BAEE33-2033-4F5C-B57E-F0C4D7BB0ED0}" srcId="{AFDEBFA8-9657-4C75-B01F-029FEE231136}" destId="{94397761-1EE1-45C9-AAB3-1F442E460C0B}" srcOrd="1" destOrd="0" parTransId="{563F0366-8196-4550-B613-389B1F2E90C7}" sibTransId="{3830323B-8BCA-4282-A8D5-8DC54A30B900}"/>
    <dgm:cxn modelId="{BC01D006-D0C1-427B-9597-B208224C829C}" srcId="{AFDEBFA8-9657-4C75-B01F-029FEE231136}" destId="{0E9A5325-BF3C-4D2F-897B-7941EA498645}" srcOrd="3" destOrd="0" parTransId="{F7E39CFB-7D34-4C43-ADC1-CC7D964CEAFF}" sibTransId="{35803D9F-FCEA-4A72-A18D-684D53C4AC99}"/>
    <dgm:cxn modelId="{549090A0-AFAE-4119-A6E5-14B61D2DDC1C}" srcId="{AFDEBFA8-9657-4C75-B01F-029FEE231136}" destId="{4D2B8EF6-8732-427D-9BE0-19FCED4DAC3C}" srcOrd="0" destOrd="0" parTransId="{3F220E57-3E66-431D-8A3D-BF1330C210D0}" sibTransId="{209A3741-295D-4306-B4EE-15E35F6E704A}"/>
    <dgm:cxn modelId="{0E9794E2-9559-2D49-B8E8-FC01DAC80419}" type="presOf" srcId="{4D2B8EF6-8732-427D-9BE0-19FCED4DAC3C}" destId="{0A12DC49-E5B2-C242-AB95-B034502A81AA}" srcOrd="0" destOrd="0" presId="urn:microsoft.com/office/officeart/2008/layout/LinedList"/>
    <dgm:cxn modelId="{BEB817B4-7C19-4E42-9026-427B2C71AC23}" type="presOf" srcId="{E7389B66-C048-4662-86F5-285E628467DA}" destId="{87DF2776-DE1E-184F-9273-532FA2CFEDD1}" srcOrd="0" destOrd="0" presId="urn:microsoft.com/office/officeart/2008/layout/LinedList"/>
    <dgm:cxn modelId="{DA7D422A-1548-8340-89CC-E12B7A4C6FA1}" type="presOf" srcId="{0E9A5325-BF3C-4D2F-897B-7941EA498645}" destId="{FE771A61-B3E7-B44C-8DA9-3A4C87710E4B}" srcOrd="0" destOrd="0" presId="urn:microsoft.com/office/officeart/2008/layout/LinedList"/>
    <dgm:cxn modelId="{587EB248-568C-2149-ABB4-14FB46FA8401}" type="presParOf" srcId="{F1E31DDF-AC75-C14B-B856-F9EAFDD7639A}" destId="{E5055592-D89C-494F-8002-F7FA602FDE91}" srcOrd="0" destOrd="0" presId="urn:microsoft.com/office/officeart/2008/layout/LinedList"/>
    <dgm:cxn modelId="{87826E42-8733-4D48-A0E7-05D9D8867FEE}" type="presParOf" srcId="{F1E31DDF-AC75-C14B-B856-F9EAFDD7639A}" destId="{8FC88118-AAD1-A34A-818E-BD295A455392}" srcOrd="1" destOrd="0" presId="urn:microsoft.com/office/officeart/2008/layout/LinedList"/>
    <dgm:cxn modelId="{47E27D3A-983A-DF4A-AF2C-D8D6F69AD5E8}" type="presParOf" srcId="{8FC88118-AAD1-A34A-818E-BD295A455392}" destId="{0A12DC49-E5B2-C242-AB95-B034502A81AA}" srcOrd="0" destOrd="0" presId="urn:microsoft.com/office/officeart/2008/layout/LinedList"/>
    <dgm:cxn modelId="{64EC69D9-4D5A-054C-B219-5196FE4CF540}" type="presParOf" srcId="{8FC88118-AAD1-A34A-818E-BD295A455392}" destId="{68C513D0-728F-2F4A-9E80-177D2F43FE0C}" srcOrd="1" destOrd="0" presId="urn:microsoft.com/office/officeart/2008/layout/LinedList"/>
    <dgm:cxn modelId="{44B30EF5-49F0-534E-A001-7D3B4F4652CA}" type="presParOf" srcId="{F1E31DDF-AC75-C14B-B856-F9EAFDD7639A}" destId="{A52C3958-F6DE-2740-8490-BB3996A23D42}" srcOrd="2" destOrd="0" presId="urn:microsoft.com/office/officeart/2008/layout/LinedList"/>
    <dgm:cxn modelId="{DFBE2CAA-8781-0041-A409-332949304DE9}" type="presParOf" srcId="{F1E31DDF-AC75-C14B-B856-F9EAFDD7639A}" destId="{A1474810-805D-BF4A-8F26-E3E6FA3E5317}" srcOrd="3" destOrd="0" presId="urn:microsoft.com/office/officeart/2008/layout/LinedList"/>
    <dgm:cxn modelId="{0CCCF25C-EA22-774D-901D-A7A882308732}" type="presParOf" srcId="{A1474810-805D-BF4A-8F26-E3E6FA3E5317}" destId="{F6177DA2-3E33-6C4D-AABA-245605A8A6C3}" srcOrd="0" destOrd="0" presId="urn:microsoft.com/office/officeart/2008/layout/LinedList"/>
    <dgm:cxn modelId="{8B0ABC41-A4B6-7247-91A5-C5A2E21E74C0}" type="presParOf" srcId="{A1474810-805D-BF4A-8F26-E3E6FA3E5317}" destId="{6D62F4A4-5FF7-6E46-B3FE-F2193E6B72F1}" srcOrd="1" destOrd="0" presId="urn:microsoft.com/office/officeart/2008/layout/LinedList"/>
    <dgm:cxn modelId="{A87E9239-D9DE-0649-8875-00459D0B298B}" type="presParOf" srcId="{F1E31DDF-AC75-C14B-B856-F9EAFDD7639A}" destId="{85D57838-2C63-9045-ACC9-98C6D2B92371}" srcOrd="4" destOrd="0" presId="urn:microsoft.com/office/officeart/2008/layout/LinedList"/>
    <dgm:cxn modelId="{DE9E5923-5F2A-384B-9327-EBFFAB301657}" type="presParOf" srcId="{F1E31DDF-AC75-C14B-B856-F9EAFDD7639A}" destId="{F865ADA2-3C26-E846-BB73-129E5FB0ED5B}" srcOrd="5" destOrd="0" presId="urn:microsoft.com/office/officeart/2008/layout/LinedList"/>
    <dgm:cxn modelId="{B6474FFE-5F6A-A641-A0A1-BEBEEB1CE987}" type="presParOf" srcId="{F865ADA2-3C26-E846-BB73-129E5FB0ED5B}" destId="{87DF2776-DE1E-184F-9273-532FA2CFEDD1}" srcOrd="0" destOrd="0" presId="urn:microsoft.com/office/officeart/2008/layout/LinedList"/>
    <dgm:cxn modelId="{1F026E65-B46D-7747-9FE9-76D49F860C79}" type="presParOf" srcId="{F865ADA2-3C26-E846-BB73-129E5FB0ED5B}" destId="{A59D2AE9-C44B-574E-9888-5A74852EBB3F}" srcOrd="1" destOrd="0" presId="urn:microsoft.com/office/officeart/2008/layout/LinedList"/>
    <dgm:cxn modelId="{4566FDF8-A7A8-0D41-8B3E-14F0E6936636}" type="presParOf" srcId="{F1E31DDF-AC75-C14B-B856-F9EAFDD7639A}" destId="{D1C78321-AEB8-7244-933B-F1013BB1DDE3}" srcOrd="6" destOrd="0" presId="urn:microsoft.com/office/officeart/2008/layout/LinedList"/>
    <dgm:cxn modelId="{B38A3E92-38EA-C94F-BFF5-3D4184AA3B12}" type="presParOf" srcId="{F1E31DDF-AC75-C14B-B856-F9EAFDD7639A}" destId="{EE074947-B84B-DF4D-B09C-F89401ED9E99}" srcOrd="7" destOrd="0" presId="urn:microsoft.com/office/officeart/2008/layout/LinedList"/>
    <dgm:cxn modelId="{9E550663-C025-7745-B832-B69251023FAE}" type="presParOf" srcId="{EE074947-B84B-DF4D-B09C-F89401ED9E99}" destId="{FE771A61-B3E7-B44C-8DA9-3A4C87710E4B}" srcOrd="0" destOrd="0" presId="urn:microsoft.com/office/officeart/2008/layout/LinedList"/>
    <dgm:cxn modelId="{A35C071B-0EC2-D64E-86C6-73C1995AA044}" type="presParOf" srcId="{EE074947-B84B-DF4D-B09C-F89401ED9E99}" destId="{A1D61FBA-37C9-3E40-B86F-FE2A4E780A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D6AE272-A47A-4462-8EA6-0331CF0387E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7981279-1666-43F2-8798-61A212874B95}">
      <dgm:prSet/>
      <dgm:spPr/>
      <dgm:t>
        <a:bodyPr/>
        <a:lstStyle/>
        <a:p>
          <a:r>
            <a:rPr lang="hu-HU"/>
            <a:t>A jogi aktusok egységes végrehajtása érdekében szükséges végrehajtási szabályokat alkotni. </a:t>
          </a:r>
          <a:endParaRPr lang="en-US"/>
        </a:p>
      </dgm:t>
    </dgm:pt>
    <dgm:pt modelId="{DD316525-A24F-4961-BE1D-2C4662FD50C6}" type="parTrans" cxnId="{DFE2BA61-3254-4EEA-8DA7-4536D3FD7DA8}">
      <dgm:prSet/>
      <dgm:spPr/>
      <dgm:t>
        <a:bodyPr/>
        <a:lstStyle/>
        <a:p>
          <a:endParaRPr lang="en-US"/>
        </a:p>
      </dgm:t>
    </dgm:pt>
    <dgm:pt modelId="{8E62E7B0-9D0E-4B29-83A0-47AB80516772}" type="sibTrans" cxnId="{DFE2BA61-3254-4EEA-8DA7-4536D3FD7DA8}">
      <dgm:prSet/>
      <dgm:spPr/>
      <dgm:t>
        <a:bodyPr/>
        <a:lstStyle/>
        <a:p>
          <a:endParaRPr lang="en-US"/>
        </a:p>
      </dgm:t>
    </dgm:pt>
    <dgm:pt modelId="{E0BD84F8-6804-476C-9E68-0BDFCE08DCD2}">
      <dgm:prSet/>
      <dgm:spPr/>
      <dgm:t>
        <a:bodyPr/>
        <a:lstStyle/>
        <a:p>
          <a:r>
            <a:rPr lang="hu-HU" dirty="0"/>
            <a:t>Rendelet szabályozza az ilyen aktusok meghozatalának eljárását. </a:t>
          </a:r>
          <a:endParaRPr lang="en-US" dirty="0"/>
        </a:p>
      </dgm:t>
    </dgm:pt>
    <dgm:pt modelId="{060274D5-0E1A-4A87-BE60-D44024C7A432}" type="parTrans" cxnId="{0471E676-DB99-4A97-99EB-74022F9F454B}">
      <dgm:prSet/>
      <dgm:spPr/>
      <dgm:t>
        <a:bodyPr/>
        <a:lstStyle/>
        <a:p>
          <a:endParaRPr lang="en-US"/>
        </a:p>
      </dgm:t>
    </dgm:pt>
    <dgm:pt modelId="{5C3A13B5-6EE8-4D3F-9ADC-8D9B0A23B03C}" type="sibTrans" cxnId="{0471E676-DB99-4A97-99EB-74022F9F454B}">
      <dgm:prSet/>
      <dgm:spPr/>
      <dgm:t>
        <a:bodyPr/>
        <a:lstStyle/>
        <a:p>
          <a:endParaRPr lang="en-US"/>
        </a:p>
      </dgm:t>
    </dgm:pt>
    <dgm:pt modelId="{1A22084E-8BB7-45D1-BB08-62BCED9D8DCF}">
      <dgm:prSet/>
      <dgm:spPr/>
      <dgm:t>
        <a:bodyPr/>
        <a:lstStyle/>
        <a:p>
          <a:r>
            <a:rPr lang="hu-HU" b="1" u="sng" dirty="0"/>
            <a:t>Tanácsadó bizottsági vagy vizsgálóbizottsági eljárás alkalmazása (</a:t>
          </a:r>
          <a:r>
            <a:rPr lang="hu-HU" b="1" u="sng" dirty="0" err="1"/>
            <a:t>komitológia</a:t>
          </a:r>
          <a:r>
            <a:rPr lang="hu-HU" b="1" u="sng" dirty="0"/>
            <a:t>)</a:t>
          </a:r>
          <a:r>
            <a:rPr lang="hu-HU" b="1" dirty="0"/>
            <a:t>:</a:t>
          </a:r>
          <a:endParaRPr lang="en-US" dirty="0"/>
        </a:p>
      </dgm:t>
    </dgm:pt>
    <dgm:pt modelId="{8ADC8F12-E90F-4181-8ADE-A62128F24115}" type="parTrans" cxnId="{AE3B3503-9812-4CEE-8E4A-896F71349652}">
      <dgm:prSet/>
      <dgm:spPr/>
      <dgm:t>
        <a:bodyPr/>
        <a:lstStyle/>
        <a:p>
          <a:endParaRPr lang="en-US"/>
        </a:p>
      </dgm:t>
    </dgm:pt>
    <dgm:pt modelId="{AE53FB9D-282A-4DBD-9DAB-B868E1DBFE6B}" type="sibTrans" cxnId="{AE3B3503-9812-4CEE-8E4A-896F71349652}">
      <dgm:prSet/>
      <dgm:spPr/>
      <dgm:t>
        <a:bodyPr/>
        <a:lstStyle/>
        <a:p>
          <a:endParaRPr lang="en-US"/>
        </a:p>
      </dgm:t>
    </dgm:pt>
    <dgm:pt modelId="{432455D5-8118-4D28-8EDF-9A8F40CFAE78}">
      <dgm:prSet custT="1"/>
      <dgm:spPr/>
      <dgm:t>
        <a:bodyPr/>
        <a:lstStyle/>
        <a:p>
          <a:r>
            <a:rPr lang="hu-HU" sz="1600" b="1" dirty="0"/>
            <a:t>Tagállami képviselőkből álló bizottság </a:t>
          </a:r>
          <a:r>
            <a:rPr lang="hu-HU" sz="1600" dirty="0"/>
            <a:t>jön létre, amelyet a Bizottság elnököl.</a:t>
          </a:r>
          <a:endParaRPr lang="en-US" sz="1600" dirty="0"/>
        </a:p>
      </dgm:t>
    </dgm:pt>
    <dgm:pt modelId="{D8B4B58A-DE27-4667-B757-15D7978E2819}" type="parTrans" cxnId="{1939DCBA-0678-4DAB-8901-725AC87C29F1}">
      <dgm:prSet/>
      <dgm:spPr/>
      <dgm:t>
        <a:bodyPr/>
        <a:lstStyle/>
        <a:p>
          <a:endParaRPr lang="en-US"/>
        </a:p>
      </dgm:t>
    </dgm:pt>
    <dgm:pt modelId="{3118FE12-BB7B-47B6-AA62-DF9023A55803}" type="sibTrans" cxnId="{1939DCBA-0678-4DAB-8901-725AC87C29F1}">
      <dgm:prSet/>
      <dgm:spPr/>
      <dgm:t>
        <a:bodyPr/>
        <a:lstStyle/>
        <a:p>
          <a:endParaRPr lang="en-US"/>
        </a:p>
      </dgm:t>
    </dgm:pt>
    <dgm:pt modelId="{81997EC7-099E-46D6-B908-4881707A78BF}">
      <dgm:prSet custT="1"/>
      <dgm:spPr/>
      <dgm:t>
        <a:bodyPr/>
        <a:lstStyle/>
        <a:p>
          <a:r>
            <a:rPr lang="hu-HU" sz="1600" dirty="0"/>
            <a:t>A </a:t>
          </a:r>
          <a:r>
            <a:rPr lang="hu-HU" sz="1600" u="sng" dirty="0"/>
            <a:t>tanácsadó bizottság </a:t>
          </a:r>
          <a:r>
            <a:rPr lang="hu-HU" sz="1600" b="1" dirty="0"/>
            <a:t>véleményt nyilvánít </a:t>
          </a:r>
          <a:r>
            <a:rPr lang="hu-HU" sz="1600" dirty="0"/>
            <a:t>a Bizottsági végrehajtási aktusról. Bizottság e vélemény figyelembevételével határoz a tervezetről. </a:t>
          </a:r>
          <a:endParaRPr lang="en-US" sz="1600" dirty="0"/>
        </a:p>
      </dgm:t>
    </dgm:pt>
    <dgm:pt modelId="{C78C163E-070E-4DA2-BFCD-71E4403D1E49}" type="parTrans" cxnId="{B8BD9889-83AE-4067-9B4A-F51F10BD5506}">
      <dgm:prSet/>
      <dgm:spPr/>
      <dgm:t>
        <a:bodyPr/>
        <a:lstStyle/>
        <a:p>
          <a:endParaRPr lang="en-US"/>
        </a:p>
      </dgm:t>
    </dgm:pt>
    <dgm:pt modelId="{AEC7AF22-30E5-4FE4-9428-EC0B328EF555}" type="sibTrans" cxnId="{B8BD9889-83AE-4067-9B4A-F51F10BD5506}">
      <dgm:prSet/>
      <dgm:spPr/>
      <dgm:t>
        <a:bodyPr/>
        <a:lstStyle/>
        <a:p>
          <a:endParaRPr lang="en-US"/>
        </a:p>
      </dgm:t>
    </dgm:pt>
    <dgm:pt modelId="{32D16861-89A1-AF46-9B2B-5A22B6C744CC}">
      <dgm:prSet custT="1"/>
      <dgm:spPr/>
      <dgm:t>
        <a:bodyPr/>
        <a:lstStyle/>
        <a:p>
          <a:r>
            <a:rPr lang="hu-HU" sz="1600" noProof="0" dirty="0"/>
            <a:t>A </a:t>
          </a:r>
          <a:r>
            <a:rPr lang="hu-HU" sz="1600" u="sng" noProof="0" dirty="0"/>
            <a:t>vizsgálóbizottsá</a:t>
          </a:r>
          <a:r>
            <a:rPr lang="hu-HU" sz="1600" noProof="0" dirty="0"/>
            <a:t>g véleményt bocsát ki. Ha e vélemény nem kedvező, az Európai Bizottság nem fogadhatja el az aktust, további egyeztetésekre van szükség. </a:t>
          </a:r>
        </a:p>
      </dgm:t>
    </dgm:pt>
    <dgm:pt modelId="{A7408767-0F70-3F4B-98EE-2F01F4AA4B70}" type="parTrans" cxnId="{2A9A380C-A15E-1947-849C-F5FC169D167F}">
      <dgm:prSet/>
      <dgm:spPr/>
      <dgm:t>
        <a:bodyPr/>
        <a:lstStyle/>
        <a:p>
          <a:endParaRPr lang="hu-HU"/>
        </a:p>
      </dgm:t>
    </dgm:pt>
    <dgm:pt modelId="{71551A64-6BF2-1341-9E16-4C8F51C882C8}" type="sibTrans" cxnId="{2A9A380C-A15E-1947-849C-F5FC169D167F}">
      <dgm:prSet/>
      <dgm:spPr/>
      <dgm:t>
        <a:bodyPr/>
        <a:lstStyle/>
        <a:p>
          <a:endParaRPr lang="hu-HU"/>
        </a:p>
      </dgm:t>
    </dgm:pt>
    <dgm:pt modelId="{329BE414-AFE5-1D4E-BB01-316E466F7420}">
      <dgm:prSet custT="1"/>
      <dgm:spPr/>
      <dgm:t>
        <a:bodyPr/>
        <a:lstStyle/>
        <a:p>
          <a:r>
            <a:rPr lang="hu-HU" sz="1600" noProof="0" dirty="0"/>
            <a:t>EP és a Tanács bármikor jelezhetik továbbá, ha </a:t>
          </a:r>
          <a:r>
            <a:rPr lang="hu-HU" sz="1600" i="1" noProof="0" dirty="0"/>
            <a:t>hatáskörtúllépés</a:t>
          </a:r>
          <a:r>
            <a:rPr lang="hu-HU" sz="1600" noProof="0" dirty="0"/>
            <a:t>t érzékelnek. </a:t>
          </a:r>
        </a:p>
      </dgm:t>
    </dgm:pt>
    <dgm:pt modelId="{484232CE-B573-4742-932C-B999BDD7D010}" type="parTrans" cxnId="{5461354A-428B-0A40-B462-4799E49A91CB}">
      <dgm:prSet/>
      <dgm:spPr/>
      <dgm:t>
        <a:bodyPr/>
        <a:lstStyle/>
        <a:p>
          <a:endParaRPr lang="hu-HU"/>
        </a:p>
      </dgm:t>
    </dgm:pt>
    <dgm:pt modelId="{1E7D7C38-864D-4040-929B-EF125C625195}" type="sibTrans" cxnId="{5461354A-428B-0A40-B462-4799E49A91CB}">
      <dgm:prSet/>
      <dgm:spPr/>
      <dgm:t>
        <a:bodyPr/>
        <a:lstStyle/>
        <a:p>
          <a:endParaRPr lang="hu-HU"/>
        </a:p>
      </dgm:t>
    </dgm:pt>
    <dgm:pt modelId="{2AD5EB3A-5C8A-E44E-8C73-88FE1D460975}" type="pres">
      <dgm:prSet presAssocID="{DD6AE272-A47A-4462-8EA6-0331CF0387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A450B8D-49BD-854B-B4FB-5128631B08B7}" type="pres">
      <dgm:prSet presAssocID="{37981279-1666-43F2-8798-61A212874B9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9371561-5DEC-0646-A332-D21B59FE0160}" type="pres">
      <dgm:prSet presAssocID="{8E62E7B0-9D0E-4B29-83A0-47AB80516772}" presName="spacer" presStyleCnt="0"/>
      <dgm:spPr/>
    </dgm:pt>
    <dgm:pt modelId="{F007A426-5AD7-834A-800B-83A992663F85}" type="pres">
      <dgm:prSet presAssocID="{E0BD84F8-6804-476C-9E68-0BDFCE08DCD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62BD851-9B6C-0C4A-A036-E44C6D103289}" type="pres">
      <dgm:prSet presAssocID="{5C3A13B5-6EE8-4D3F-9ADC-8D9B0A23B03C}" presName="spacer" presStyleCnt="0"/>
      <dgm:spPr/>
    </dgm:pt>
    <dgm:pt modelId="{1B6A605A-6104-414D-9556-AF60FA8B96D4}" type="pres">
      <dgm:prSet presAssocID="{1A22084E-8BB7-45D1-BB08-62BCED9D8DC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347F62B-1EA3-134B-976E-28590ED4D5C7}" type="pres">
      <dgm:prSet presAssocID="{1A22084E-8BB7-45D1-BB08-62BCED9D8DC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FE2BA61-3254-4EEA-8DA7-4536D3FD7DA8}" srcId="{DD6AE272-A47A-4462-8EA6-0331CF0387EC}" destId="{37981279-1666-43F2-8798-61A212874B95}" srcOrd="0" destOrd="0" parTransId="{DD316525-A24F-4961-BE1D-2C4662FD50C6}" sibTransId="{8E62E7B0-9D0E-4B29-83A0-47AB80516772}"/>
    <dgm:cxn modelId="{2A9A380C-A15E-1947-849C-F5FC169D167F}" srcId="{1A22084E-8BB7-45D1-BB08-62BCED9D8DCF}" destId="{32D16861-89A1-AF46-9B2B-5A22B6C744CC}" srcOrd="2" destOrd="0" parTransId="{A7408767-0F70-3F4B-98EE-2F01F4AA4B70}" sibTransId="{71551A64-6BF2-1341-9E16-4C8F51C882C8}"/>
    <dgm:cxn modelId="{FA5127E1-D402-A744-9190-333B8C344C7F}" type="presOf" srcId="{329BE414-AFE5-1D4E-BB01-316E466F7420}" destId="{7347F62B-1EA3-134B-976E-28590ED4D5C7}" srcOrd="0" destOrd="3" presId="urn:microsoft.com/office/officeart/2005/8/layout/vList2"/>
    <dgm:cxn modelId="{B8BD9889-83AE-4067-9B4A-F51F10BD5506}" srcId="{1A22084E-8BB7-45D1-BB08-62BCED9D8DCF}" destId="{81997EC7-099E-46D6-B908-4881707A78BF}" srcOrd="1" destOrd="0" parTransId="{C78C163E-070E-4DA2-BFCD-71E4403D1E49}" sibTransId="{AEC7AF22-30E5-4FE4-9428-EC0B328EF555}"/>
    <dgm:cxn modelId="{1E5C9E7A-F2F7-7E47-9058-77CC84B0025D}" type="presOf" srcId="{37981279-1666-43F2-8798-61A212874B95}" destId="{6A450B8D-49BD-854B-B4FB-5128631B08B7}" srcOrd="0" destOrd="0" presId="urn:microsoft.com/office/officeart/2005/8/layout/vList2"/>
    <dgm:cxn modelId="{E2837EE1-4D92-B142-ABD3-3BC1B4C47D4C}" type="presOf" srcId="{81997EC7-099E-46D6-B908-4881707A78BF}" destId="{7347F62B-1EA3-134B-976E-28590ED4D5C7}" srcOrd="0" destOrd="1" presId="urn:microsoft.com/office/officeart/2005/8/layout/vList2"/>
    <dgm:cxn modelId="{5461354A-428B-0A40-B462-4799E49A91CB}" srcId="{1A22084E-8BB7-45D1-BB08-62BCED9D8DCF}" destId="{329BE414-AFE5-1D4E-BB01-316E466F7420}" srcOrd="3" destOrd="0" parTransId="{484232CE-B573-4742-932C-B999BDD7D010}" sibTransId="{1E7D7C38-864D-4040-929B-EF125C625195}"/>
    <dgm:cxn modelId="{2BEF2359-CAEC-2E40-8714-4901A193D8D0}" type="presOf" srcId="{432455D5-8118-4D28-8EDF-9A8F40CFAE78}" destId="{7347F62B-1EA3-134B-976E-28590ED4D5C7}" srcOrd="0" destOrd="0" presId="urn:microsoft.com/office/officeart/2005/8/layout/vList2"/>
    <dgm:cxn modelId="{AE3B3503-9812-4CEE-8E4A-896F71349652}" srcId="{DD6AE272-A47A-4462-8EA6-0331CF0387EC}" destId="{1A22084E-8BB7-45D1-BB08-62BCED9D8DCF}" srcOrd="2" destOrd="0" parTransId="{8ADC8F12-E90F-4181-8ADE-A62128F24115}" sibTransId="{AE53FB9D-282A-4DBD-9DAB-B868E1DBFE6B}"/>
    <dgm:cxn modelId="{1939DCBA-0678-4DAB-8901-725AC87C29F1}" srcId="{1A22084E-8BB7-45D1-BB08-62BCED9D8DCF}" destId="{432455D5-8118-4D28-8EDF-9A8F40CFAE78}" srcOrd="0" destOrd="0" parTransId="{D8B4B58A-DE27-4667-B757-15D7978E2819}" sibTransId="{3118FE12-BB7B-47B6-AA62-DF9023A55803}"/>
    <dgm:cxn modelId="{B3FF7A2C-6625-824A-9498-688831D98840}" type="presOf" srcId="{32D16861-89A1-AF46-9B2B-5A22B6C744CC}" destId="{7347F62B-1EA3-134B-976E-28590ED4D5C7}" srcOrd="0" destOrd="2" presId="urn:microsoft.com/office/officeart/2005/8/layout/vList2"/>
    <dgm:cxn modelId="{0471E676-DB99-4A97-99EB-74022F9F454B}" srcId="{DD6AE272-A47A-4462-8EA6-0331CF0387EC}" destId="{E0BD84F8-6804-476C-9E68-0BDFCE08DCD2}" srcOrd="1" destOrd="0" parTransId="{060274D5-0E1A-4A87-BE60-D44024C7A432}" sibTransId="{5C3A13B5-6EE8-4D3F-9ADC-8D9B0A23B03C}"/>
    <dgm:cxn modelId="{032138D9-7126-A24E-83E7-7CDD14061FBB}" type="presOf" srcId="{E0BD84F8-6804-476C-9E68-0BDFCE08DCD2}" destId="{F007A426-5AD7-834A-800B-83A992663F85}" srcOrd="0" destOrd="0" presId="urn:microsoft.com/office/officeart/2005/8/layout/vList2"/>
    <dgm:cxn modelId="{8B62F0FC-DCDD-8141-9785-517982003DBB}" type="presOf" srcId="{DD6AE272-A47A-4462-8EA6-0331CF0387EC}" destId="{2AD5EB3A-5C8A-E44E-8C73-88FE1D460975}" srcOrd="0" destOrd="0" presId="urn:microsoft.com/office/officeart/2005/8/layout/vList2"/>
    <dgm:cxn modelId="{19A239DF-E2F9-8448-9578-1D463A7FF6F4}" type="presOf" srcId="{1A22084E-8BB7-45D1-BB08-62BCED9D8DCF}" destId="{1B6A605A-6104-414D-9556-AF60FA8B96D4}" srcOrd="0" destOrd="0" presId="urn:microsoft.com/office/officeart/2005/8/layout/vList2"/>
    <dgm:cxn modelId="{C692C0E8-C40A-A448-AE0D-CFE0215189AA}" type="presParOf" srcId="{2AD5EB3A-5C8A-E44E-8C73-88FE1D460975}" destId="{6A450B8D-49BD-854B-B4FB-5128631B08B7}" srcOrd="0" destOrd="0" presId="urn:microsoft.com/office/officeart/2005/8/layout/vList2"/>
    <dgm:cxn modelId="{421C3C69-485D-AD4E-807D-A3275536A9B3}" type="presParOf" srcId="{2AD5EB3A-5C8A-E44E-8C73-88FE1D460975}" destId="{89371561-5DEC-0646-A332-D21B59FE0160}" srcOrd="1" destOrd="0" presId="urn:microsoft.com/office/officeart/2005/8/layout/vList2"/>
    <dgm:cxn modelId="{FA857C52-8F4A-BF41-954E-EB0C5558F381}" type="presParOf" srcId="{2AD5EB3A-5C8A-E44E-8C73-88FE1D460975}" destId="{F007A426-5AD7-834A-800B-83A992663F85}" srcOrd="2" destOrd="0" presId="urn:microsoft.com/office/officeart/2005/8/layout/vList2"/>
    <dgm:cxn modelId="{B475BCAE-40A2-A547-ADBB-725E9595324C}" type="presParOf" srcId="{2AD5EB3A-5C8A-E44E-8C73-88FE1D460975}" destId="{B62BD851-9B6C-0C4A-A036-E44C6D103289}" srcOrd="3" destOrd="0" presId="urn:microsoft.com/office/officeart/2005/8/layout/vList2"/>
    <dgm:cxn modelId="{6CBB2A58-D577-EE42-9107-9490C70D3DB5}" type="presParOf" srcId="{2AD5EB3A-5C8A-E44E-8C73-88FE1D460975}" destId="{1B6A605A-6104-414D-9556-AF60FA8B96D4}" srcOrd="4" destOrd="0" presId="urn:microsoft.com/office/officeart/2005/8/layout/vList2"/>
    <dgm:cxn modelId="{1D41BF81-D13C-7A45-9401-63DF7D07708C}" type="presParOf" srcId="{2AD5EB3A-5C8A-E44E-8C73-88FE1D460975}" destId="{7347F62B-1EA3-134B-976E-28590ED4D5C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5B13F42-292A-498A-9E77-055B3CB46B5A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F1093EC-04DA-4222-B91E-2ECFA4F31F45}">
      <dgm:prSet/>
      <dgm:spPr/>
      <dgm:t>
        <a:bodyPr/>
        <a:lstStyle/>
        <a:p>
          <a:r>
            <a:rPr lang="hu-HU" dirty="0"/>
            <a:t>Közös jellemzőjük: nem jogalkotói, jogalkalmazói döntések, amik a Szerződéseken alapulnak, hanem azok tartalmára irányulnak. Maga az Európai Unió alapjaira vonatkoznak. </a:t>
          </a:r>
          <a:endParaRPr lang="en-US" dirty="0"/>
        </a:p>
      </dgm:t>
    </dgm:pt>
    <dgm:pt modelId="{12EE3C63-B630-4ADE-94B9-7E96786A445B}" type="parTrans" cxnId="{7560D37F-47BA-4286-B202-BFCAD6401229}">
      <dgm:prSet/>
      <dgm:spPr/>
      <dgm:t>
        <a:bodyPr/>
        <a:lstStyle/>
        <a:p>
          <a:endParaRPr lang="en-US"/>
        </a:p>
      </dgm:t>
    </dgm:pt>
    <dgm:pt modelId="{AFA46B41-1F02-4CE2-8133-5122BBFEB636}" type="sibTrans" cxnId="{7560D37F-47BA-4286-B202-BFCAD6401229}">
      <dgm:prSet/>
      <dgm:spPr/>
      <dgm:t>
        <a:bodyPr/>
        <a:lstStyle/>
        <a:p>
          <a:endParaRPr lang="en-US"/>
        </a:p>
      </dgm:t>
    </dgm:pt>
    <dgm:pt modelId="{230DC4E7-A064-44E9-946B-446182E22100}">
      <dgm:prSet/>
      <dgm:spPr/>
      <dgm:t>
        <a:bodyPr/>
        <a:lstStyle/>
        <a:p>
          <a:r>
            <a:rPr lang="hu-HU"/>
            <a:t>Legfontosabbak:</a:t>
          </a:r>
          <a:endParaRPr lang="en-US"/>
        </a:p>
      </dgm:t>
    </dgm:pt>
    <dgm:pt modelId="{38E59BD5-6EF7-48A9-B75F-A6EE7E9DD3E8}" type="parTrans" cxnId="{FE921AF2-EBFA-4457-B483-24E488B9E8FC}">
      <dgm:prSet/>
      <dgm:spPr/>
      <dgm:t>
        <a:bodyPr/>
        <a:lstStyle/>
        <a:p>
          <a:endParaRPr lang="en-US"/>
        </a:p>
      </dgm:t>
    </dgm:pt>
    <dgm:pt modelId="{F1E55421-BD9E-4C6A-9D84-D1AAD6473C7B}" type="sibTrans" cxnId="{FE921AF2-EBFA-4457-B483-24E488B9E8FC}">
      <dgm:prSet/>
      <dgm:spPr/>
      <dgm:t>
        <a:bodyPr/>
        <a:lstStyle/>
        <a:p>
          <a:endParaRPr lang="en-US"/>
        </a:p>
      </dgm:t>
    </dgm:pt>
    <dgm:pt modelId="{6FAE0456-4725-4479-9BC5-699B6C1B36C5}">
      <dgm:prSet/>
      <dgm:spPr/>
      <dgm:t>
        <a:bodyPr/>
        <a:lstStyle/>
        <a:p>
          <a:r>
            <a:rPr lang="hu-HU"/>
            <a:t>Szerződésmódosítás EUSZ. 48. cikk</a:t>
          </a:r>
          <a:endParaRPr lang="en-US"/>
        </a:p>
      </dgm:t>
    </dgm:pt>
    <dgm:pt modelId="{312F43B9-08E6-4AD9-B5DE-39F299C57155}" type="parTrans" cxnId="{20AAEBB1-2382-4244-ABA5-FABAC76EAAF4}">
      <dgm:prSet/>
      <dgm:spPr/>
      <dgm:t>
        <a:bodyPr/>
        <a:lstStyle/>
        <a:p>
          <a:endParaRPr lang="en-US"/>
        </a:p>
      </dgm:t>
    </dgm:pt>
    <dgm:pt modelId="{90465495-881C-41EB-BA50-7C68F64FCD5B}" type="sibTrans" cxnId="{20AAEBB1-2382-4244-ABA5-FABAC76EAAF4}">
      <dgm:prSet/>
      <dgm:spPr/>
      <dgm:t>
        <a:bodyPr/>
        <a:lstStyle/>
        <a:p>
          <a:endParaRPr lang="en-US"/>
        </a:p>
      </dgm:t>
    </dgm:pt>
    <dgm:pt modelId="{218C11F0-CF38-4B4A-B339-3691ACEA90CD}">
      <dgm:prSet/>
      <dgm:spPr/>
      <dgm:t>
        <a:bodyPr/>
        <a:lstStyle/>
        <a:p>
          <a:r>
            <a:rPr lang="hu-HU"/>
            <a:t>Csatlakozás és kilépés (lsd. </a:t>
          </a:r>
          <a:r>
            <a:rPr lang="hu-HU" i="1"/>
            <a:t>Brexit</a:t>
          </a:r>
          <a:r>
            <a:rPr lang="hu-HU"/>
            <a:t>) EUSZ. 49-50. cikkek</a:t>
          </a:r>
          <a:endParaRPr lang="en-US"/>
        </a:p>
      </dgm:t>
    </dgm:pt>
    <dgm:pt modelId="{49BC168F-733B-4FEF-A672-B331FEDB029A}" type="parTrans" cxnId="{A29CABC1-0B04-4F1E-8DF4-E6219CDFBB0D}">
      <dgm:prSet/>
      <dgm:spPr/>
      <dgm:t>
        <a:bodyPr/>
        <a:lstStyle/>
        <a:p>
          <a:endParaRPr lang="en-US"/>
        </a:p>
      </dgm:t>
    </dgm:pt>
    <dgm:pt modelId="{3D4CB668-970A-4DC3-9B91-FCC86988841B}" type="sibTrans" cxnId="{A29CABC1-0B04-4F1E-8DF4-E6219CDFBB0D}">
      <dgm:prSet/>
      <dgm:spPr/>
      <dgm:t>
        <a:bodyPr/>
        <a:lstStyle/>
        <a:p>
          <a:endParaRPr lang="en-US"/>
        </a:p>
      </dgm:t>
    </dgm:pt>
    <dgm:pt modelId="{A2EED051-2D47-4C64-B201-E78E36927A70}">
      <dgm:prSet/>
      <dgm:spPr/>
      <dgm:t>
        <a:bodyPr/>
        <a:lstStyle/>
        <a:p>
          <a:r>
            <a:rPr lang="hu-HU" dirty="0"/>
            <a:t>Szankcionálás az EU értékeinek megsértéséért EUSZ 7. cikk</a:t>
          </a:r>
          <a:endParaRPr lang="en-US" dirty="0"/>
        </a:p>
      </dgm:t>
    </dgm:pt>
    <dgm:pt modelId="{4239DAF6-D87E-4DF2-B36C-17DE17E0A2E2}" type="parTrans" cxnId="{66FCCEB4-53F1-43A6-A0E2-56C68359F71E}">
      <dgm:prSet/>
      <dgm:spPr/>
      <dgm:t>
        <a:bodyPr/>
        <a:lstStyle/>
        <a:p>
          <a:endParaRPr lang="en-US"/>
        </a:p>
      </dgm:t>
    </dgm:pt>
    <dgm:pt modelId="{F6FC28D5-E71B-45C3-827B-ABB61C3E0DB9}" type="sibTrans" cxnId="{66FCCEB4-53F1-43A6-A0E2-56C68359F71E}">
      <dgm:prSet/>
      <dgm:spPr/>
      <dgm:t>
        <a:bodyPr/>
        <a:lstStyle/>
        <a:p>
          <a:endParaRPr lang="en-US"/>
        </a:p>
      </dgm:t>
    </dgm:pt>
    <dgm:pt modelId="{158669DD-AE4A-40AF-9A38-328A280C2AC4}">
      <dgm:prSet/>
      <dgm:spPr/>
      <dgm:t>
        <a:bodyPr/>
        <a:lstStyle/>
        <a:p>
          <a:r>
            <a:rPr lang="hu-HU"/>
            <a:t>Megerősített együttműködés EUSZ. 20. cikk</a:t>
          </a:r>
          <a:endParaRPr lang="en-US"/>
        </a:p>
      </dgm:t>
    </dgm:pt>
    <dgm:pt modelId="{FAE1BB20-C64E-4A71-A02F-BC69A467A9A6}" type="parTrans" cxnId="{7026AEEB-6B5F-4DB7-940A-195F90F7D8A7}">
      <dgm:prSet/>
      <dgm:spPr/>
      <dgm:t>
        <a:bodyPr/>
        <a:lstStyle/>
        <a:p>
          <a:endParaRPr lang="en-US"/>
        </a:p>
      </dgm:t>
    </dgm:pt>
    <dgm:pt modelId="{AA4DA815-EC2A-4C2E-B651-74AD7C8AD6CC}" type="sibTrans" cxnId="{7026AEEB-6B5F-4DB7-940A-195F90F7D8A7}">
      <dgm:prSet/>
      <dgm:spPr/>
      <dgm:t>
        <a:bodyPr/>
        <a:lstStyle/>
        <a:p>
          <a:endParaRPr lang="en-US"/>
        </a:p>
      </dgm:t>
    </dgm:pt>
    <dgm:pt modelId="{44F8CBF8-6ACC-F645-9FF1-8BA078FE0CC2}" type="pres">
      <dgm:prSet presAssocID="{F5B13F42-292A-498A-9E77-055B3CB46B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8E0BB46-172A-D24F-A983-C460CCC3283C}" type="pres">
      <dgm:prSet presAssocID="{FF1093EC-04DA-4222-B91E-2ECFA4F31F4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DBB9C58-7DA6-1F45-951D-E5C9BEA8D4BE}" type="pres">
      <dgm:prSet presAssocID="{AFA46B41-1F02-4CE2-8133-5122BBFEB636}" presName="spacer" presStyleCnt="0"/>
      <dgm:spPr/>
    </dgm:pt>
    <dgm:pt modelId="{70A366C0-2BB1-C341-BB6C-1EB51B846BE6}" type="pres">
      <dgm:prSet presAssocID="{230DC4E7-A064-44E9-946B-446182E2210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C46DEA-96A1-BC4B-9C92-35E15F6C47D6}" type="pres">
      <dgm:prSet presAssocID="{230DC4E7-A064-44E9-946B-446182E2210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257138B-1544-A641-BF7C-6DD1539A0B21}" type="presOf" srcId="{6FAE0456-4725-4479-9BC5-699B6C1B36C5}" destId="{14C46DEA-96A1-BC4B-9C92-35E15F6C47D6}" srcOrd="0" destOrd="0" presId="urn:microsoft.com/office/officeart/2005/8/layout/vList2"/>
    <dgm:cxn modelId="{7026AEEB-6B5F-4DB7-940A-195F90F7D8A7}" srcId="{230DC4E7-A064-44E9-946B-446182E22100}" destId="{158669DD-AE4A-40AF-9A38-328A280C2AC4}" srcOrd="3" destOrd="0" parTransId="{FAE1BB20-C64E-4A71-A02F-BC69A467A9A6}" sibTransId="{AA4DA815-EC2A-4C2E-B651-74AD7C8AD6CC}"/>
    <dgm:cxn modelId="{53C9E2BF-C196-9245-BDCC-ACCB20924C4C}" type="presOf" srcId="{F5B13F42-292A-498A-9E77-055B3CB46B5A}" destId="{44F8CBF8-6ACC-F645-9FF1-8BA078FE0CC2}" srcOrd="0" destOrd="0" presId="urn:microsoft.com/office/officeart/2005/8/layout/vList2"/>
    <dgm:cxn modelId="{20AAEBB1-2382-4244-ABA5-FABAC76EAAF4}" srcId="{230DC4E7-A064-44E9-946B-446182E22100}" destId="{6FAE0456-4725-4479-9BC5-699B6C1B36C5}" srcOrd="0" destOrd="0" parTransId="{312F43B9-08E6-4AD9-B5DE-39F299C57155}" sibTransId="{90465495-881C-41EB-BA50-7C68F64FCD5B}"/>
    <dgm:cxn modelId="{66FCCEB4-53F1-43A6-A0E2-56C68359F71E}" srcId="{230DC4E7-A064-44E9-946B-446182E22100}" destId="{A2EED051-2D47-4C64-B201-E78E36927A70}" srcOrd="2" destOrd="0" parTransId="{4239DAF6-D87E-4DF2-B36C-17DE17E0A2E2}" sibTransId="{F6FC28D5-E71B-45C3-827B-ABB61C3E0DB9}"/>
    <dgm:cxn modelId="{3E466D73-3838-9741-8D28-79E916DCCF87}" type="presOf" srcId="{218C11F0-CF38-4B4A-B339-3691ACEA90CD}" destId="{14C46DEA-96A1-BC4B-9C92-35E15F6C47D6}" srcOrd="0" destOrd="1" presId="urn:microsoft.com/office/officeart/2005/8/layout/vList2"/>
    <dgm:cxn modelId="{A29CABC1-0B04-4F1E-8DF4-E6219CDFBB0D}" srcId="{230DC4E7-A064-44E9-946B-446182E22100}" destId="{218C11F0-CF38-4B4A-B339-3691ACEA90CD}" srcOrd="1" destOrd="0" parTransId="{49BC168F-733B-4FEF-A672-B331FEDB029A}" sibTransId="{3D4CB668-970A-4DC3-9B91-FCC86988841B}"/>
    <dgm:cxn modelId="{7560D37F-47BA-4286-B202-BFCAD6401229}" srcId="{F5B13F42-292A-498A-9E77-055B3CB46B5A}" destId="{FF1093EC-04DA-4222-B91E-2ECFA4F31F45}" srcOrd="0" destOrd="0" parTransId="{12EE3C63-B630-4ADE-94B9-7E96786A445B}" sibTransId="{AFA46B41-1F02-4CE2-8133-5122BBFEB636}"/>
    <dgm:cxn modelId="{5937CBC2-9480-DE43-9A18-BDDCDAD577CB}" type="presOf" srcId="{FF1093EC-04DA-4222-B91E-2ECFA4F31F45}" destId="{C8E0BB46-172A-D24F-A983-C460CCC3283C}" srcOrd="0" destOrd="0" presId="urn:microsoft.com/office/officeart/2005/8/layout/vList2"/>
    <dgm:cxn modelId="{0C0EAEB4-E47F-3247-91C0-ED5F0C6D44FF}" type="presOf" srcId="{A2EED051-2D47-4C64-B201-E78E36927A70}" destId="{14C46DEA-96A1-BC4B-9C92-35E15F6C47D6}" srcOrd="0" destOrd="2" presId="urn:microsoft.com/office/officeart/2005/8/layout/vList2"/>
    <dgm:cxn modelId="{576B8D50-1A61-9340-A433-37740879FE38}" type="presOf" srcId="{230DC4E7-A064-44E9-946B-446182E22100}" destId="{70A366C0-2BB1-C341-BB6C-1EB51B846BE6}" srcOrd="0" destOrd="0" presId="urn:microsoft.com/office/officeart/2005/8/layout/vList2"/>
    <dgm:cxn modelId="{66D6E067-7467-7140-BA98-1A07234B913A}" type="presOf" srcId="{158669DD-AE4A-40AF-9A38-328A280C2AC4}" destId="{14C46DEA-96A1-BC4B-9C92-35E15F6C47D6}" srcOrd="0" destOrd="3" presId="urn:microsoft.com/office/officeart/2005/8/layout/vList2"/>
    <dgm:cxn modelId="{FE921AF2-EBFA-4457-B483-24E488B9E8FC}" srcId="{F5B13F42-292A-498A-9E77-055B3CB46B5A}" destId="{230DC4E7-A064-44E9-946B-446182E22100}" srcOrd="1" destOrd="0" parTransId="{38E59BD5-6EF7-48A9-B75F-A6EE7E9DD3E8}" sibTransId="{F1E55421-BD9E-4C6A-9D84-D1AAD6473C7B}"/>
    <dgm:cxn modelId="{C9506A61-DFAA-1D40-872A-B7F7B130ADDF}" type="presParOf" srcId="{44F8CBF8-6ACC-F645-9FF1-8BA078FE0CC2}" destId="{C8E0BB46-172A-D24F-A983-C460CCC3283C}" srcOrd="0" destOrd="0" presId="urn:microsoft.com/office/officeart/2005/8/layout/vList2"/>
    <dgm:cxn modelId="{3DCF3A35-E85C-DC43-8356-416D12D2682F}" type="presParOf" srcId="{44F8CBF8-6ACC-F645-9FF1-8BA078FE0CC2}" destId="{3DBB9C58-7DA6-1F45-951D-E5C9BEA8D4BE}" srcOrd="1" destOrd="0" presId="urn:microsoft.com/office/officeart/2005/8/layout/vList2"/>
    <dgm:cxn modelId="{75CA9B76-2345-2C44-88D7-69F8B8EA88ED}" type="presParOf" srcId="{44F8CBF8-6ACC-F645-9FF1-8BA078FE0CC2}" destId="{70A366C0-2BB1-C341-BB6C-1EB51B846BE6}" srcOrd="2" destOrd="0" presId="urn:microsoft.com/office/officeart/2005/8/layout/vList2"/>
    <dgm:cxn modelId="{C4086EAB-5CEE-BA4B-A446-8AC52296D70C}" type="presParOf" srcId="{44F8CBF8-6ACC-F645-9FF1-8BA078FE0CC2}" destId="{14C46DEA-96A1-BC4B-9C92-35E15F6C47D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174B7B-0710-43FE-8D46-6BB9A4760D9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63AB9F5-28D9-4BFC-B69C-A3EC53CE565A}">
      <dgm:prSet/>
      <dgm:spPr/>
      <dgm:t>
        <a:bodyPr/>
        <a:lstStyle/>
        <a:p>
          <a:r>
            <a:rPr lang="hu-HU"/>
            <a:t>Európai Bizottság</a:t>
          </a:r>
          <a:endParaRPr lang="en-US"/>
        </a:p>
      </dgm:t>
    </dgm:pt>
    <dgm:pt modelId="{EB073710-7AA6-4162-AE0C-BBDFAD408D6A}" type="parTrans" cxnId="{3AC57FB5-8EEC-4EED-A043-C534461A62FD}">
      <dgm:prSet/>
      <dgm:spPr/>
      <dgm:t>
        <a:bodyPr/>
        <a:lstStyle/>
        <a:p>
          <a:endParaRPr lang="en-US"/>
        </a:p>
      </dgm:t>
    </dgm:pt>
    <dgm:pt modelId="{5872242C-BB4E-40E3-A277-676111EA076C}" type="sibTrans" cxnId="{3AC57FB5-8EEC-4EED-A043-C534461A62FD}">
      <dgm:prSet/>
      <dgm:spPr/>
      <dgm:t>
        <a:bodyPr/>
        <a:lstStyle/>
        <a:p>
          <a:endParaRPr lang="en-US"/>
        </a:p>
      </dgm:t>
    </dgm:pt>
    <dgm:pt modelId="{5F54CC1A-D638-4F6F-A397-C064948E2A06}">
      <dgm:prSet/>
      <dgm:spPr/>
      <dgm:t>
        <a:bodyPr/>
        <a:lstStyle/>
        <a:p>
          <a:r>
            <a:rPr lang="hu-HU"/>
            <a:t>Európai Unió Tanácsa (a Tanács) </a:t>
          </a:r>
          <a:endParaRPr lang="en-US"/>
        </a:p>
      </dgm:t>
    </dgm:pt>
    <dgm:pt modelId="{B27DD75F-61C6-4DA6-B52E-436F5C0F566B}" type="parTrans" cxnId="{E880781E-BB13-4F55-9397-47AA42C781FD}">
      <dgm:prSet/>
      <dgm:spPr/>
      <dgm:t>
        <a:bodyPr/>
        <a:lstStyle/>
        <a:p>
          <a:endParaRPr lang="en-US"/>
        </a:p>
      </dgm:t>
    </dgm:pt>
    <dgm:pt modelId="{28C766EF-70CC-42ED-AA7B-C3D1051AC449}" type="sibTrans" cxnId="{E880781E-BB13-4F55-9397-47AA42C781FD}">
      <dgm:prSet/>
      <dgm:spPr/>
      <dgm:t>
        <a:bodyPr/>
        <a:lstStyle/>
        <a:p>
          <a:endParaRPr lang="en-US"/>
        </a:p>
      </dgm:t>
    </dgm:pt>
    <dgm:pt modelId="{A405801A-68F4-46D1-B57C-295716142BCE}">
      <dgm:prSet/>
      <dgm:spPr/>
      <dgm:t>
        <a:bodyPr/>
        <a:lstStyle/>
        <a:p>
          <a:r>
            <a:rPr lang="hu-HU"/>
            <a:t>Európai Parlament</a:t>
          </a:r>
          <a:endParaRPr lang="en-US"/>
        </a:p>
      </dgm:t>
    </dgm:pt>
    <dgm:pt modelId="{6671DE40-C659-4D47-A97E-DE52E29DAA7C}" type="parTrans" cxnId="{EDF2E670-6DC9-4859-98CC-A004D61E3C4F}">
      <dgm:prSet/>
      <dgm:spPr/>
      <dgm:t>
        <a:bodyPr/>
        <a:lstStyle/>
        <a:p>
          <a:endParaRPr lang="en-US"/>
        </a:p>
      </dgm:t>
    </dgm:pt>
    <dgm:pt modelId="{1DE45223-9638-4216-A49A-0BE6C039311E}" type="sibTrans" cxnId="{EDF2E670-6DC9-4859-98CC-A004D61E3C4F}">
      <dgm:prSet/>
      <dgm:spPr/>
      <dgm:t>
        <a:bodyPr/>
        <a:lstStyle/>
        <a:p>
          <a:endParaRPr lang="en-US"/>
        </a:p>
      </dgm:t>
    </dgm:pt>
    <dgm:pt modelId="{BCBB58AD-91B4-435D-AFF8-370D351D4986}">
      <dgm:prSet custT="1"/>
      <dgm:spPr/>
      <dgm:t>
        <a:bodyPr/>
        <a:lstStyle/>
        <a:p>
          <a:r>
            <a:rPr lang="hu-HU" sz="1600" dirty="0"/>
            <a:t>+ egyéb, konzultációs szervek. </a:t>
          </a:r>
          <a:endParaRPr lang="en-US" sz="1600" dirty="0"/>
        </a:p>
      </dgm:t>
    </dgm:pt>
    <dgm:pt modelId="{A65C0468-182D-428B-8356-4C53D35A5221}" type="parTrans" cxnId="{CF8C980F-C240-4130-9D73-738371367FC6}">
      <dgm:prSet/>
      <dgm:spPr/>
      <dgm:t>
        <a:bodyPr/>
        <a:lstStyle/>
        <a:p>
          <a:endParaRPr lang="en-US"/>
        </a:p>
      </dgm:t>
    </dgm:pt>
    <dgm:pt modelId="{38C3417A-2DA6-4498-BA82-E24AE7C2C395}" type="sibTrans" cxnId="{CF8C980F-C240-4130-9D73-738371367FC6}">
      <dgm:prSet/>
      <dgm:spPr/>
      <dgm:t>
        <a:bodyPr/>
        <a:lstStyle/>
        <a:p>
          <a:endParaRPr lang="en-US"/>
        </a:p>
      </dgm:t>
    </dgm:pt>
    <dgm:pt modelId="{5C58EF2E-476A-0440-8DBE-F2D6B76DC536}" type="pres">
      <dgm:prSet presAssocID="{69174B7B-0710-43FE-8D46-6BB9A4760D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DD36BE5-DC1F-A14C-9AAE-5814D6C8ABA9}" type="pres">
      <dgm:prSet presAssocID="{063AB9F5-28D9-4BFC-B69C-A3EC53CE565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59A4C19-4336-9641-93C3-254EE1E44BE5}" type="pres">
      <dgm:prSet presAssocID="{5872242C-BB4E-40E3-A277-676111EA076C}" presName="spacer" presStyleCnt="0"/>
      <dgm:spPr/>
    </dgm:pt>
    <dgm:pt modelId="{A2DE3B62-B634-7640-8B3B-0A01C95FEBE4}" type="pres">
      <dgm:prSet presAssocID="{5F54CC1A-D638-4F6F-A397-C064948E2A0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D255ED3-8CE4-C84F-8DF3-90BB87A7B1ED}" type="pres">
      <dgm:prSet presAssocID="{28C766EF-70CC-42ED-AA7B-C3D1051AC449}" presName="spacer" presStyleCnt="0"/>
      <dgm:spPr/>
    </dgm:pt>
    <dgm:pt modelId="{A997E807-0FA9-EF47-A12F-0B47B0F5DBCD}" type="pres">
      <dgm:prSet presAssocID="{A405801A-68F4-46D1-B57C-295716142BC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444236-76EA-7446-81C4-F7CA4DF9304A}" type="pres">
      <dgm:prSet presAssocID="{1DE45223-9638-4216-A49A-0BE6C039311E}" presName="spacer" presStyleCnt="0"/>
      <dgm:spPr/>
    </dgm:pt>
    <dgm:pt modelId="{0874A2FF-6811-3441-A4BF-BD939498F7FE}" type="pres">
      <dgm:prSet presAssocID="{BCBB58AD-91B4-435D-AFF8-370D351D4986}" presName="parentText" presStyleLbl="node1" presStyleIdx="3" presStyleCnt="4" custLinFactNeighborX="-2" custLinFactNeighborY="1763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42DADEE-230B-3B47-8708-99F4A844F2DE}" type="presOf" srcId="{69174B7B-0710-43FE-8D46-6BB9A4760D98}" destId="{5C58EF2E-476A-0440-8DBE-F2D6B76DC536}" srcOrd="0" destOrd="0" presId="urn:microsoft.com/office/officeart/2005/8/layout/vList2"/>
    <dgm:cxn modelId="{3AC57FB5-8EEC-4EED-A043-C534461A62FD}" srcId="{69174B7B-0710-43FE-8D46-6BB9A4760D98}" destId="{063AB9F5-28D9-4BFC-B69C-A3EC53CE565A}" srcOrd="0" destOrd="0" parTransId="{EB073710-7AA6-4162-AE0C-BBDFAD408D6A}" sibTransId="{5872242C-BB4E-40E3-A277-676111EA076C}"/>
    <dgm:cxn modelId="{EDF2E670-6DC9-4859-98CC-A004D61E3C4F}" srcId="{69174B7B-0710-43FE-8D46-6BB9A4760D98}" destId="{A405801A-68F4-46D1-B57C-295716142BCE}" srcOrd="2" destOrd="0" parTransId="{6671DE40-C659-4D47-A97E-DE52E29DAA7C}" sibTransId="{1DE45223-9638-4216-A49A-0BE6C039311E}"/>
    <dgm:cxn modelId="{666F7116-1ED5-FC44-BC8D-0362DD82E8B4}" type="presOf" srcId="{BCBB58AD-91B4-435D-AFF8-370D351D4986}" destId="{0874A2FF-6811-3441-A4BF-BD939498F7FE}" srcOrd="0" destOrd="0" presId="urn:microsoft.com/office/officeart/2005/8/layout/vList2"/>
    <dgm:cxn modelId="{474B9A0F-FD4B-F843-8A4D-134A266F7D40}" type="presOf" srcId="{A405801A-68F4-46D1-B57C-295716142BCE}" destId="{A997E807-0FA9-EF47-A12F-0B47B0F5DBCD}" srcOrd="0" destOrd="0" presId="urn:microsoft.com/office/officeart/2005/8/layout/vList2"/>
    <dgm:cxn modelId="{EE087468-54BB-8B46-BAB5-AB55BF8DA71E}" type="presOf" srcId="{5F54CC1A-D638-4F6F-A397-C064948E2A06}" destId="{A2DE3B62-B634-7640-8B3B-0A01C95FEBE4}" srcOrd="0" destOrd="0" presId="urn:microsoft.com/office/officeart/2005/8/layout/vList2"/>
    <dgm:cxn modelId="{E880781E-BB13-4F55-9397-47AA42C781FD}" srcId="{69174B7B-0710-43FE-8D46-6BB9A4760D98}" destId="{5F54CC1A-D638-4F6F-A397-C064948E2A06}" srcOrd="1" destOrd="0" parTransId="{B27DD75F-61C6-4DA6-B52E-436F5C0F566B}" sibTransId="{28C766EF-70CC-42ED-AA7B-C3D1051AC449}"/>
    <dgm:cxn modelId="{CF8C980F-C240-4130-9D73-738371367FC6}" srcId="{69174B7B-0710-43FE-8D46-6BB9A4760D98}" destId="{BCBB58AD-91B4-435D-AFF8-370D351D4986}" srcOrd="3" destOrd="0" parTransId="{A65C0468-182D-428B-8356-4C53D35A5221}" sibTransId="{38C3417A-2DA6-4498-BA82-E24AE7C2C395}"/>
    <dgm:cxn modelId="{5AA619AC-2511-414F-81F6-FBE542B43A0E}" type="presOf" srcId="{063AB9F5-28D9-4BFC-B69C-A3EC53CE565A}" destId="{8DD36BE5-DC1F-A14C-9AAE-5814D6C8ABA9}" srcOrd="0" destOrd="0" presId="urn:microsoft.com/office/officeart/2005/8/layout/vList2"/>
    <dgm:cxn modelId="{BAD5D201-29D9-4241-83EC-7157D65CE96B}" type="presParOf" srcId="{5C58EF2E-476A-0440-8DBE-F2D6B76DC536}" destId="{8DD36BE5-DC1F-A14C-9AAE-5814D6C8ABA9}" srcOrd="0" destOrd="0" presId="urn:microsoft.com/office/officeart/2005/8/layout/vList2"/>
    <dgm:cxn modelId="{5336A446-FBF8-F54F-A1C3-630041FFB581}" type="presParOf" srcId="{5C58EF2E-476A-0440-8DBE-F2D6B76DC536}" destId="{259A4C19-4336-9641-93C3-254EE1E44BE5}" srcOrd="1" destOrd="0" presId="urn:microsoft.com/office/officeart/2005/8/layout/vList2"/>
    <dgm:cxn modelId="{C846B98B-3BDE-B147-9D77-BF026FA8409B}" type="presParOf" srcId="{5C58EF2E-476A-0440-8DBE-F2D6B76DC536}" destId="{A2DE3B62-B634-7640-8B3B-0A01C95FEBE4}" srcOrd="2" destOrd="0" presId="urn:microsoft.com/office/officeart/2005/8/layout/vList2"/>
    <dgm:cxn modelId="{D4FB9E1F-7FE4-7643-9927-47BB6E18346D}" type="presParOf" srcId="{5C58EF2E-476A-0440-8DBE-F2D6B76DC536}" destId="{CD255ED3-8CE4-C84F-8DF3-90BB87A7B1ED}" srcOrd="3" destOrd="0" presId="urn:microsoft.com/office/officeart/2005/8/layout/vList2"/>
    <dgm:cxn modelId="{858A52BB-12B1-7D40-B64F-67F3AA9F76E9}" type="presParOf" srcId="{5C58EF2E-476A-0440-8DBE-F2D6B76DC536}" destId="{A997E807-0FA9-EF47-A12F-0B47B0F5DBCD}" srcOrd="4" destOrd="0" presId="urn:microsoft.com/office/officeart/2005/8/layout/vList2"/>
    <dgm:cxn modelId="{995E8A5F-A554-7746-9D19-7BFC544ADA25}" type="presParOf" srcId="{5C58EF2E-476A-0440-8DBE-F2D6B76DC536}" destId="{1F444236-76EA-7446-81C4-F7CA4DF9304A}" srcOrd="5" destOrd="0" presId="urn:microsoft.com/office/officeart/2005/8/layout/vList2"/>
    <dgm:cxn modelId="{FB80E122-D3AD-8B46-94C0-3E9091591FBB}" type="presParOf" srcId="{5C58EF2E-476A-0440-8DBE-F2D6B76DC536}" destId="{0874A2FF-6811-3441-A4BF-BD939498F7F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1ECA89-F9BC-4A4C-B27E-2E5E2B17AE6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4A03A8-3CCC-49B3-9287-1CCDE9D19920}">
      <dgm:prSet/>
      <dgm:spPr/>
      <dgm:t>
        <a:bodyPr/>
        <a:lstStyle/>
        <a:p>
          <a:r>
            <a:rPr lang="hu-HU" dirty="0"/>
            <a:t>Kezdetben: a Bizottság javaslattételi és a Tanács elfogadási joga (tárgyalások +szavazás) a jogalkotási eljárásokban – </a:t>
          </a:r>
          <a:r>
            <a:rPr lang="hu-HU" i="1" dirty="0"/>
            <a:t>dialógus;</a:t>
          </a:r>
          <a:endParaRPr lang="hu-HU" dirty="0"/>
        </a:p>
        <a:p>
          <a:r>
            <a:rPr lang="hu-HU" dirty="0"/>
            <a:t>Az Európai Parlament szerepe mellékes volt, csak konzultációra korlátozódott;</a:t>
          </a:r>
          <a:endParaRPr lang="en-US" dirty="0"/>
        </a:p>
      </dgm:t>
    </dgm:pt>
    <dgm:pt modelId="{512B0C2C-DB54-47C9-B422-304A46A75287}" type="parTrans" cxnId="{DA3F1DCD-4966-4005-B168-028B7BC88060}">
      <dgm:prSet/>
      <dgm:spPr/>
      <dgm:t>
        <a:bodyPr/>
        <a:lstStyle/>
        <a:p>
          <a:endParaRPr lang="en-US"/>
        </a:p>
      </dgm:t>
    </dgm:pt>
    <dgm:pt modelId="{C9C2FFE1-315D-49D5-8DF6-0C44A0E954BD}" type="sibTrans" cxnId="{DA3F1DCD-4966-4005-B168-028B7BC88060}">
      <dgm:prSet/>
      <dgm:spPr/>
      <dgm:t>
        <a:bodyPr/>
        <a:lstStyle/>
        <a:p>
          <a:endParaRPr lang="en-US"/>
        </a:p>
      </dgm:t>
    </dgm:pt>
    <dgm:pt modelId="{03F34D97-1965-4C38-9742-2ACC03130AA0}">
      <dgm:prSet/>
      <dgm:spPr/>
      <dgm:t>
        <a:bodyPr/>
        <a:lstStyle/>
        <a:p>
          <a:r>
            <a:rPr lang="hu-HU" dirty="0"/>
            <a:t>Egységes Európai Okmánytól kezdve: fokozatosan bővül az EP szerepe, illetve az EU-s hatáskörök is;</a:t>
          </a:r>
        </a:p>
        <a:p>
          <a:r>
            <a:rPr lang="hu-HU" dirty="0"/>
            <a:t>Európai Parlament szerepének bővülése: </a:t>
          </a:r>
          <a:r>
            <a:rPr lang="hu-HU" u="sng" dirty="0"/>
            <a:t>demokratikus legitimáció igénye </a:t>
          </a:r>
          <a:r>
            <a:rPr lang="hu-HU" dirty="0"/>
            <a:t>– olyan szervek fogadjanak el kötelező jogi aktusokat, amelyek közvetlenül az európai polgároktól kapnak felhatalmazást;</a:t>
          </a:r>
          <a:endParaRPr lang="en-US" dirty="0"/>
        </a:p>
      </dgm:t>
    </dgm:pt>
    <dgm:pt modelId="{BAAC9A59-CF6C-404A-902D-73061DB3EB1B}" type="parTrans" cxnId="{E6B6E0D0-CA86-4759-A6AC-3DBC61A44FD8}">
      <dgm:prSet/>
      <dgm:spPr/>
      <dgm:t>
        <a:bodyPr/>
        <a:lstStyle/>
        <a:p>
          <a:endParaRPr lang="en-US"/>
        </a:p>
      </dgm:t>
    </dgm:pt>
    <dgm:pt modelId="{D7682739-95EE-4FF5-B324-63CD6B842E6A}" type="sibTrans" cxnId="{E6B6E0D0-CA86-4759-A6AC-3DBC61A44FD8}">
      <dgm:prSet/>
      <dgm:spPr/>
      <dgm:t>
        <a:bodyPr/>
        <a:lstStyle/>
        <a:p>
          <a:endParaRPr lang="en-US"/>
        </a:p>
      </dgm:t>
    </dgm:pt>
    <dgm:pt modelId="{2F5A8C94-2871-4DF7-A3EC-25276666FF89}">
      <dgm:prSet/>
      <dgm:spPr/>
      <dgm:t>
        <a:bodyPr/>
        <a:lstStyle/>
        <a:p>
          <a:r>
            <a:rPr lang="hu-HU" dirty="0"/>
            <a:t>Ma: </a:t>
          </a:r>
          <a:endParaRPr lang="en-US" dirty="0"/>
        </a:p>
      </dgm:t>
    </dgm:pt>
    <dgm:pt modelId="{EB61CF23-97E8-42A1-81F2-2F90048CF001}" type="parTrans" cxnId="{F520AFA5-E0FB-43A1-9D37-B4D3672FE41F}">
      <dgm:prSet/>
      <dgm:spPr/>
      <dgm:t>
        <a:bodyPr/>
        <a:lstStyle/>
        <a:p>
          <a:endParaRPr lang="en-US"/>
        </a:p>
      </dgm:t>
    </dgm:pt>
    <dgm:pt modelId="{9BE97457-AC01-4A34-AD68-FC32B42A7208}" type="sibTrans" cxnId="{F520AFA5-E0FB-43A1-9D37-B4D3672FE41F}">
      <dgm:prSet/>
      <dgm:spPr/>
      <dgm:t>
        <a:bodyPr/>
        <a:lstStyle/>
        <a:p>
          <a:endParaRPr lang="en-US"/>
        </a:p>
      </dgm:t>
    </dgm:pt>
    <dgm:pt modelId="{8CB311C1-BC79-4F92-ACA3-78716E741975}">
      <dgm:prSet custT="1"/>
      <dgm:spPr/>
      <dgm:t>
        <a:bodyPr/>
        <a:lstStyle/>
        <a:p>
          <a:pPr algn="just"/>
          <a:r>
            <a:rPr lang="hu-HU" sz="1400" dirty="0"/>
            <a:t>A Bizottság tesz javaslatot;</a:t>
          </a:r>
          <a:endParaRPr lang="en-US" sz="1400" dirty="0"/>
        </a:p>
      </dgm:t>
    </dgm:pt>
    <dgm:pt modelId="{C0A227C4-CCA2-4AC7-8F14-D95789DE314B}" type="parTrans" cxnId="{6AE7AD6A-CBFF-48E3-B4E2-7EB3A37B1C98}">
      <dgm:prSet/>
      <dgm:spPr/>
      <dgm:t>
        <a:bodyPr/>
        <a:lstStyle/>
        <a:p>
          <a:endParaRPr lang="en-US"/>
        </a:p>
      </dgm:t>
    </dgm:pt>
    <dgm:pt modelId="{AE7D5410-919A-49D5-9BDA-8A105E83B5BC}" type="sibTrans" cxnId="{6AE7AD6A-CBFF-48E3-B4E2-7EB3A37B1C98}">
      <dgm:prSet/>
      <dgm:spPr/>
      <dgm:t>
        <a:bodyPr/>
        <a:lstStyle/>
        <a:p>
          <a:endParaRPr lang="en-US"/>
        </a:p>
      </dgm:t>
    </dgm:pt>
    <dgm:pt modelId="{EF4ACF79-97EB-45D1-BCEB-B29EAC54629E}">
      <dgm:prSet custT="1"/>
      <dgm:spPr/>
      <dgm:t>
        <a:bodyPr/>
        <a:lstStyle/>
        <a:p>
          <a:pPr algn="just"/>
          <a:r>
            <a:rPr lang="hu-HU" sz="1400" dirty="0"/>
            <a:t>Az Európai Parlament a Tanáccsal egyenrangú fél,  közösen fogadják el az uniós jogszabályokat;</a:t>
          </a:r>
          <a:endParaRPr lang="en-US" sz="1400" dirty="0"/>
        </a:p>
      </dgm:t>
    </dgm:pt>
    <dgm:pt modelId="{A315E76C-7DBA-447D-8249-0CF9C0BCB8FD}" type="parTrans" cxnId="{3C3E976F-4B29-4BA0-8418-107E5A66A878}">
      <dgm:prSet/>
      <dgm:spPr/>
      <dgm:t>
        <a:bodyPr/>
        <a:lstStyle/>
        <a:p>
          <a:endParaRPr lang="en-US"/>
        </a:p>
      </dgm:t>
    </dgm:pt>
    <dgm:pt modelId="{507B3528-01F9-4BCE-95E3-95542D73C7B5}" type="sibTrans" cxnId="{3C3E976F-4B29-4BA0-8418-107E5A66A878}">
      <dgm:prSet/>
      <dgm:spPr/>
      <dgm:t>
        <a:bodyPr/>
        <a:lstStyle/>
        <a:p>
          <a:endParaRPr lang="en-US"/>
        </a:p>
      </dgm:t>
    </dgm:pt>
    <dgm:pt modelId="{CB6E4EC4-1605-4CA4-B092-B4C00EB052D6}">
      <dgm:prSet custT="1"/>
      <dgm:spPr/>
      <dgm:t>
        <a:bodyPr/>
        <a:lstStyle/>
        <a:p>
          <a:pPr algn="just"/>
          <a:r>
            <a:rPr lang="hu-HU" sz="1400" dirty="0"/>
            <a:t>Mindketten külön tárgyalják és szavaznak a javaslatokról;</a:t>
          </a:r>
          <a:endParaRPr lang="en-US" sz="1400" dirty="0"/>
        </a:p>
      </dgm:t>
    </dgm:pt>
    <dgm:pt modelId="{EE722729-6B96-45E9-A59D-96925B131591}" type="parTrans" cxnId="{F84020C4-AB75-4EC1-A343-D5408048FBCB}">
      <dgm:prSet/>
      <dgm:spPr/>
      <dgm:t>
        <a:bodyPr/>
        <a:lstStyle/>
        <a:p>
          <a:endParaRPr lang="en-US"/>
        </a:p>
      </dgm:t>
    </dgm:pt>
    <dgm:pt modelId="{C6C3E4C4-4203-48B0-94FD-EB3802723A2F}" type="sibTrans" cxnId="{F84020C4-AB75-4EC1-A343-D5408048FBCB}">
      <dgm:prSet/>
      <dgm:spPr/>
      <dgm:t>
        <a:bodyPr/>
        <a:lstStyle/>
        <a:p>
          <a:endParaRPr lang="en-US"/>
        </a:p>
      </dgm:t>
    </dgm:pt>
    <dgm:pt modelId="{D9500B69-B7B9-4F74-AC3F-170670823DF3}">
      <dgm:prSet custT="1"/>
      <dgm:spPr/>
      <dgm:t>
        <a:bodyPr/>
        <a:lstStyle/>
        <a:p>
          <a:pPr algn="just"/>
          <a:r>
            <a:rPr lang="hu-HU" sz="1400" dirty="0"/>
            <a:t>Azonos szöveget mindkettőjüknek jóvá kell hagynia, mindkét fél beleegyezése nélkül nem elfogadott a javaslat. </a:t>
          </a:r>
          <a:endParaRPr lang="en-US" sz="1400" dirty="0"/>
        </a:p>
      </dgm:t>
    </dgm:pt>
    <dgm:pt modelId="{792DDEC6-8F7A-4A66-9897-F5B0F81A42AF}" type="parTrans" cxnId="{AD8B67CC-BDB7-47BC-8724-EDB8B681B164}">
      <dgm:prSet/>
      <dgm:spPr/>
      <dgm:t>
        <a:bodyPr/>
        <a:lstStyle/>
        <a:p>
          <a:endParaRPr lang="en-US"/>
        </a:p>
      </dgm:t>
    </dgm:pt>
    <dgm:pt modelId="{62C37CF6-7304-44C4-97F0-E25AE2A7DC45}" type="sibTrans" cxnId="{AD8B67CC-BDB7-47BC-8724-EDB8B681B164}">
      <dgm:prSet/>
      <dgm:spPr/>
      <dgm:t>
        <a:bodyPr/>
        <a:lstStyle/>
        <a:p>
          <a:endParaRPr lang="en-US"/>
        </a:p>
      </dgm:t>
    </dgm:pt>
    <dgm:pt modelId="{FF5AE7EF-0394-D44D-894D-1E8116A4E760}">
      <dgm:prSet custT="1"/>
      <dgm:spPr/>
      <dgm:t>
        <a:bodyPr/>
        <a:lstStyle/>
        <a:p>
          <a:pPr algn="just"/>
          <a:r>
            <a:rPr lang="en-US" sz="1400" dirty="0"/>
            <a:t>A </a:t>
          </a:r>
          <a:r>
            <a:rPr lang="en-US" sz="1400" dirty="0" err="1"/>
            <a:t>Bizottsággal</a:t>
          </a:r>
          <a:r>
            <a:rPr lang="en-US" sz="1400" dirty="0"/>
            <a:t> is </a:t>
          </a:r>
          <a:r>
            <a:rPr lang="en-US" sz="1400" dirty="0" err="1"/>
            <a:t>folyamatos</a:t>
          </a:r>
          <a:r>
            <a:rPr lang="en-US" sz="1400" dirty="0"/>
            <a:t> </a:t>
          </a:r>
          <a:r>
            <a:rPr lang="en-US" sz="1400" dirty="0" err="1"/>
            <a:t>az</a:t>
          </a:r>
          <a:r>
            <a:rPr lang="en-US" sz="1400" dirty="0"/>
            <a:t> </a:t>
          </a:r>
          <a:r>
            <a:rPr lang="en-US" sz="1400" dirty="0" err="1"/>
            <a:t>együttműködés</a:t>
          </a:r>
          <a:r>
            <a:rPr lang="en-US" sz="1400" dirty="0"/>
            <a:t>, </a:t>
          </a:r>
          <a:r>
            <a:rPr lang="en-US" sz="1400" dirty="0" err="1"/>
            <a:t>háromoldalú</a:t>
          </a:r>
          <a:r>
            <a:rPr lang="en-US" sz="1400" dirty="0"/>
            <a:t> </a:t>
          </a:r>
          <a:r>
            <a:rPr lang="en-US" sz="1400" dirty="0" err="1"/>
            <a:t>egyeztetések</a:t>
          </a:r>
          <a:r>
            <a:rPr lang="en-US" sz="1400" dirty="0"/>
            <a:t> – </a:t>
          </a:r>
          <a:r>
            <a:rPr lang="en-US" sz="1400" i="1" dirty="0" err="1"/>
            <a:t>trialógus</a:t>
          </a:r>
          <a:r>
            <a:rPr lang="en-US" sz="1400" i="1" dirty="0"/>
            <a:t>;</a:t>
          </a:r>
        </a:p>
      </dgm:t>
    </dgm:pt>
    <dgm:pt modelId="{24853DCE-3335-2149-BC94-51E50FE059A7}" type="parTrans" cxnId="{8CE0F3A1-1F6A-1742-884B-218F974A6579}">
      <dgm:prSet/>
      <dgm:spPr/>
      <dgm:t>
        <a:bodyPr/>
        <a:lstStyle/>
        <a:p>
          <a:endParaRPr lang="hu-HU"/>
        </a:p>
      </dgm:t>
    </dgm:pt>
    <dgm:pt modelId="{F5046E01-0838-2A48-BF05-A67E5B21C518}" type="sibTrans" cxnId="{8CE0F3A1-1F6A-1742-884B-218F974A6579}">
      <dgm:prSet/>
      <dgm:spPr/>
      <dgm:t>
        <a:bodyPr/>
        <a:lstStyle/>
        <a:p>
          <a:endParaRPr lang="hu-HU"/>
        </a:p>
      </dgm:t>
    </dgm:pt>
    <dgm:pt modelId="{14DF9AD8-02EF-234D-BA03-83DD587868E5}" type="pres">
      <dgm:prSet presAssocID="{801ECA89-F9BC-4A4C-B27E-2E5E2B17AE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CFD87F4-D558-9D49-811A-AD844B9F2707}" type="pres">
      <dgm:prSet presAssocID="{4A4A03A8-3CCC-49B3-9287-1CCDE9D19920}" presName="parentText" presStyleLbl="node1" presStyleIdx="0" presStyleCnt="3" custLinFactY="2009" custLinFactNeighborX="-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168451-524B-BE4B-9747-68DC7563BD80}" type="pres">
      <dgm:prSet presAssocID="{C9C2FFE1-315D-49D5-8DF6-0C44A0E954BD}" presName="spacer" presStyleCnt="0"/>
      <dgm:spPr/>
    </dgm:pt>
    <dgm:pt modelId="{51E7ED28-EF5C-574B-8700-44ED6C5E8638}" type="pres">
      <dgm:prSet presAssocID="{03F34D97-1965-4C38-9742-2ACC03130AA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3C7B230-A724-4048-9190-A9DA642E7552}" type="pres">
      <dgm:prSet presAssocID="{D7682739-95EE-4FF5-B324-63CD6B842E6A}" presName="spacer" presStyleCnt="0"/>
      <dgm:spPr/>
    </dgm:pt>
    <dgm:pt modelId="{A23FD2AD-72F7-724A-AD30-CDA76BA192EE}" type="pres">
      <dgm:prSet presAssocID="{2F5A8C94-2871-4DF7-A3EC-25276666FF89}" presName="parentText" presStyleLbl="node1" presStyleIdx="2" presStyleCnt="3" custScaleY="5839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B1EAD67-EDA7-9441-9FC6-CA8C250F5CA5}" type="pres">
      <dgm:prSet presAssocID="{2F5A8C94-2871-4DF7-A3EC-25276666FF8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520AFA5-E0FB-43A1-9D37-B4D3672FE41F}" srcId="{801ECA89-F9BC-4A4C-B27E-2E5E2B17AE65}" destId="{2F5A8C94-2871-4DF7-A3EC-25276666FF89}" srcOrd="2" destOrd="0" parTransId="{EB61CF23-97E8-42A1-81F2-2F90048CF001}" sibTransId="{9BE97457-AC01-4A34-AD68-FC32B42A7208}"/>
    <dgm:cxn modelId="{41FAD0C7-C6DA-1D4B-B5FE-52FE7BC1B06B}" type="presOf" srcId="{8CB311C1-BC79-4F92-ACA3-78716E741975}" destId="{DB1EAD67-EDA7-9441-9FC6-CA8C250F5CA5}" srcOrd="0" destOrd="0" presId="urn:microsoft.com/office/officeart/2005/8/layout/vList2"/>
    <dgm:cxn modelId="{20D030D7-6348-644C-98E6-F927F05331B5}" type="presOf" srcId="{801ECA89-F9BC-4A4C-B27E-2E5E2B17AE65}" destId="{14DF9AD8-02EF-234D-BA03-83DD587868E5}" srcOrd="0" destOrd="0" presId="urn:microsoft.com/office/officeart/2005/8/layout/vList2"/>
    <dgm:cxn modelId="{3C3E976F-4B29-4BA0-8418-107E5A66A878}" srcId="{2F5A8C94-2871-4DF7-A3EC-25276666FF89}" destId="{EF4ACF79-97EB-45D1-BCEB-B29EAC54629E}" srcOrd="1" destOrd="0" parTransId="{A315E76C-7DBA-447D-8249-0CF9C0BCB8FD}" sibTransId="{507B3528-01F9-4BCE-95E3-95542D73C7B5}"/>
    <dgm:cxn modelId="{6AE7AD6A-CBFF-48E3-B4E2-7EB3A37B1C98}" srcId="{2F5A8C94-2871-4DF7-A3EC-25276666FF89}" destId="{8CB311C1-BC79-4F92-ACA3-78716E741975}" srcOrd="0" destOrd="0" parTransId="{C0A227C4-CCA2-4AC7-8F14-D95789DE314B}" sibTransId="{AE7D5410-919A-49D5-9BDA-8A105E83B5BC}"/>
    <dgm:cxn modelId="{96B95B30-7468-164D-9110-6D6019A906F1}" type="presOf" srcId="{FF5AE7EF-0394-D44D-894D-1E8116A4E760}" destId="{DB1EAD67-EDA7-9441-9FC6-CA8C250F5CA5}" srcOrd="0" destOrd="3" presId="urn:microsoft.com/office/officeart/2005/8/layout/vList2"/>
    <dgm:cxn modelId="{8CE0F3A1-1F6A-1742-884B-218F974A6579}" srcId="{2F5A8C94-2871-4DF7-A3EC-25276666FF89}" destId="{FF5AE7EF-0394-D44D-894D-1E8116A4E760}" srcOrd="3" destOrd="0" parTransId="{24853DCE-3335-2149-BC94-51E50FE059A7}" sibTransId="{F5046E01-0838-2A48-BF05-A67E5B21C518}"/>
    <dgm:cxn modelId="{98219D4C-4DC1-FD49-9686-A8AA7C7D048A}" type="presOf" srcId="{2F5A8C94-2871-4DF7-A3EC-25276666FF89}" destId="{A23FD2AD-72F7-724A-AD30-CDA76BA192EE}" srcOrd="0" destOrd="0" presId="urn:microsoft.com/office/officeart/2005/8/layout/vList2"/>
    <dgm:cxn modelId="{E2A679F7-FF12-D943-916F-CE857FC9D305}" type="presOf" srcId="{CB6E4EC4-1605-4CA4-B092-B4C00EB052D6}" destId="{DB1EAD67-EDA7-9441-9FC6-CA8C250F5CA5}" srcOrd="0" destOrd="2" presId="urn:microsoft.com/office/officeart/2005/8/layout/vList2"/>
    <dgm:cxn modelId="{E6B6E0D0-CA86-4759-A6AC-3DBC61A44FD8}" srcId="{801ECA89-F9BC-4A4C-B27E-2E5E2B17AE65}" destId="{03F34D97-1965-4C38-9742-2ACC03130AA0}" srcOrd="1" destOrd="0" parTransId="{BAAC9A59-CF6C-404A-902D-73061DB3EB1B}" sibTransId="{D7682739-95EE-4FF5-B324-63CD6B842E6A}"/>
    <dgm:cxn modelId="{77A50B54-247B-FB43-A787-3CD9CF504743}" type="presOf" srcId="{EF4ACF79-97EB-45D1-BCEB-B29EAC54629E}" destId="{DB1EAD67-EDA7-9441-9FC6-CA8C250F5CA5}" srcOrd="0" destOrd="1" presId="urn:microsoft.com/office/officeart/2005/8/layout/vList2"/>
    <dgm:cxn modelId="{AD8B67CC-BDB7-47BC-8724-EDB8B681B164}" srcId="{2F5A8C94-2871-4DF7-A3EC-25276666FF89}" destId="{D9500B69-B7B9-4F74-AC3F-170670823DF3}" srcOrd="4" destOrd="0" parTransId="{792DDEC6-8F7A-4A66-9897-F5B0F81A42AF}" sibTransId="{62C37CF6-7304-44C4-97F0-E25AE2A7DC45}"/>
    <dgm:cxn modelId="{DA3F1DCD-4966-4005-B168-028B7BC88060}" srcId="{801ECA89-F9BC-4A4C-B27E-2E5E2B17AE65}" destId="{4A4A03A8-3CCC-49B3-9287-1CCDE9D19920}" srcOrd="0" destOrd="0" parTransId="{512B0C2C-DB54-47C9-B422-304A46A75287}" sibTransId="{C9C2FFE1-315D-49D5-8DF6-0C44A0E954BD}"/>
    <dgm:cxn modelId="{F84020C4-AB75-4EC1-A343-D5408048FBCB}" srcId="{2F5A8C94-2871-4DF7-A3EC-25276666FF89}" destId="{CB6E4EC4-1605-4CA4-B092-B4C00EB052D6}" srcOrd="2" destOrd="0" parTransId="{EE722729-6B96-45E9-A59D-96925B131591}" sibTransId="{C6C3E4C4-4203-48B0-94FD-EB3802723A2F}"/>
    <dgm:cxn modelId="{F41335AD-7359-D94A-AB62-AD575DBFB7CC}" type="presOf" srcId="{4A4A03A8-3CCC-49B3-9287-1CCDE9D19920}" destId="{9CFD87F4-D558-9D49-811A-AD844B9F2707}" srcOrd="0" destOrd="0" presId="urn:microsoft.com/office/officeart/2005/8/layout/vList2"/>
    <dgm:cxn modelId="{D4A5E4F2-EB0C-0742-9BA6-F013370422EE}" type="presOf" srcId="{03F34D97-1965-4C38-9742-2ACC03130AA0}" destId="{51E7ED28-EF5C-574B-8700-44ED6C5E8638}" srcOrd="0" destOrd="0" presId="urn:microsoft.com/office/officeart/2005/8/layout/vList2"/>
    <dgm:cxn modelId="{3841DB16-6AF1-DA4D-B4EC-4B97C2835BDA}" type="presOf" srcId="{D9500B69-B7B9-4F74-AC3F-170670823DF3}" destId="{DB1EAD67-EDA7-9441-9FC6-CA8C250F5CA5}" srcOrd="0" destOrd="4" presId="urn:microsoft.com/office/officeart/2005/8/layout/vList2"/>
    <dgm:cxn modelId="{39A3EC94-B0D8-2044-8285-C22864F938F9}" type="presParOf" srcId="{14DF9AD8-02EF-234D-BA03-83DD587868E5}" destId="{9CFD87F4-D558-9D49-811A-AD844B9F2707}" srcOrd="0" destOrd="0" presId="urn:microsoft.com/office/officeart/2005/8/layout/vList2"/>
    <dgm:cxn modelId="{A9C45C58-71AC-1D40-9D4B-8BE6B16CBB4B}" type="presParOf" srcId="{14DF9AD8-02EF-234D-BA03-83DD587868E5}" destId="{D6168451-524B-BE4B-9747-68DC7563BD80}" srcOrd="1" destOrd="0" presId="urn:microsoft.com/office/officeart/2005/8/layout/vList2"/>
    <dgm:cxn modelId="{36812B2A-9471-5640-A1DE-07485F2B9A1B}" type="presParOf" srcId="{14DF9AD8-02EF-234D-BA03-83DD587868E5}" destId="{51E7ED28-EF5C-574B-8700-44ED6C5E8638}" srcOrd="2" destOrd="0" presId="urn:microsoft.com/office/officeart/2005/8/layout/vList2"/>
    <dgm:cxn modelId="{5DA099C1-D513-3E47-A6F4-69323776F045}" type="presParOf" srcId="{14DF9AD8-02EF-234D-BA03-83DD587868E5}" destId="{73C7B230-A724-4048-9190-A9DA642E7552}" srcOrd="3" destOrd="0" presId="urn:microsoft.com/office/officeart/2005/8/layout/vList2"/>
    <dgm:cxn modelId="{D6A61792-ACEC-DF48-9D14-B05DC818DA9E}" type="presParOf" srcId="{14DF9AD8-02EF-234D-BA03-83DD587868E5}" destId="{A23FD2AD-72F7-724A-AD30-CDA76BA192EE}" srcOrd="4" destOrd="0" presId="urn:microsoft.com/office/officeart/2005/8/layout/vList2"/>
    <dgm:cxn modelId="{F67FCFEC-93C5-EF44-B3EF-E5D4FAFEEA9E}" type="presParOf" srcId="{14DF9AD8-02EF-234D-BA03-83DD587868E5}" destId="{DB1EAD67-EDA7-9441-9FC6-CA8C250F5CA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F011AD-CA2A-4C26-A349-A82EF02ACFF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F96626E-D692-4220-B4B8-E7CA07F86773}">
      <dgm:prSet custT="1"/>
      <dgm:spPr/>
      <dgm:t>
        <a:bodyPr/>
        <a:lstStyle/>
        <a:p>
          <a:r>
            <a:rPr lang="hu-HU" sz="1400" b="1" dirty="0"/>
            <a:t>Rendes jogalkotási eljárás: </a:t>
          </a:r>
          <a:r>
            <a:rPr lang="hu-HU" sz="1400" dirty="0"/>
            <a:t>rendeleteknek, irányelveknek vagy határozatoknak a Bizottság javaslata alapján, az Európai Parlament és a Tanács által </a:t>
          </a:r>
          <a:r>
            <a:rPr lang="hu-HU" sz="1400" dirty="0" err="1"/>
            <a:t>történo</a:t>
          </a:r>
          <a:r>
            <a:rPr lang="hu-HU" sz="1400" dirty="0"/>
            <a:t>̋ </a:t>
          </a:r>
          <a:r>
            <a:rPr lang="hu-HU" sz="1400" b="1" dirty="0" err="1"/>
            <a:t>közös</a:t>
          </a:r>
          <a:r>
            <a:rPr lang="hu-HU" sz="1400" b="1" dirty="0"/>
            <a:t> </a:t>
          </a:r>
          <a:r>
            <a:rPr lang="hu-HU" sz="1400" dirty="0"/>
            <a:t>elfogadásából áll. </a:t>
          </a:r>
        </a:p>
        <a:p>
          <a:r>
            <a:rPr lang="en-US" sz="1400" dirty="0"/>
            <a:t>= </a:t>
          </a:r>
          <a:r>
            <a:rPr lang="en-US" sz="1400" dirty="0" err="1"/>
            <a:t>jogalkotási</a:t>
          </a:r>
          <a:r>
            <a:rPr lang="en-US" sz="1400" dirty="0"/>
            <a:t> </a:t>
          </a:r>
          <a:r>
            <a:rPr lang="en-US" sz="1400" dirty="0" err="1"/>
            <a:t>aktusok</a:t>
          </a:r>
          <a:endParaRPr lang="en-US" sz="1400" dirty="0"/>
        </a:p>
      </dgm:t>
    </dgm:pt>
    <dgm:pt modelId="{185CE007-B7CE-4C3A-B715-D069F8AD127F}" type="parTrans" cxnId="{0C16D4BB-9CD5-46FC-90A1-F6FAFAC46F80}">
      <dgm:prSet/>
      <dgm:spPr/>
      <dgm:t>
        <a:bodyPr/>
        <a:lstStyle/>
        <a:p>
          <a:endParaRPr lang="en-US"/>
        </a:p>
      </dgm:t>
    </dgm:pt>
    <dgm:pt modelId="{8D99F810-1EDC-444E-8B45-323D2A972E64}" type="sibTrans" cxnId="{0C16D4BB-9CD5-46FC-90A1-F6FAFAC46F80}">
      <dgm:prSet/>
      <dgm:spPr/>
      <dgm:t>
        <a:bodyPr/>
        <a:lstStyle/>
        <a:p>
          <a:endParaRPr lang="en-US"/>
        </a:p>
      </dgm:t>
    </dgm:pt>
    <dgm:pt modelId="{959B0399-AF46-4EE5-BA83-5A2FE965E2EA}">
      <dgm:prSet custT="1"/>
      <dgm:spPr/>
      <dgm:t>
        <a:bodyPr/>
        <a:lstStyle/>
        <a:p>
          <a:r>
            <a:rPr lang="hu-HU" sz="1400" b="1" dirty="0"/>
            <a:t>Különleges jogalkotási eljárás: </a:t>
          </a:r>
          <a:r>
            <a:rPr lang="hu-HU" sz="1400" dirty="0"/>
            <a:t>a </a:t>
          </a:r>
          <a:r>
            <a:rPr lang="hu-HU" sz="1400" dirty="0" err="1"/>
            <a:t>Szerződések</a:t>
          </a:r>
          <a:r>
            <a:rPr lang="hu-HU" sz="1400" dirty="0"/>
            <a:t> által </a:t>
          </a:r>
          <a:r>
            <a:rPr lang="hu-HU" sz="1400" dirty="0" err="1"/>
            <a:t>külön</a:t>
          </a:r>
          <a:r>
            <a:rPr lang="hu-HU" sz="1400" dirty="0"/>
            <a:t> meghatározott esetekben rendeleteknek, irányelveknek vagy határozatoknak a Tanács </a:t>
          </a:r>
          <a:r>
            <a:rPr lang="hu-HU" sz="1400" dirty="0" err="1"/>
            <a:t>közreműködésével</a:t>
          </a:r>
          <a:r>
            <a:rPr lang="hu-HU" sz="1400" dirty="0"/>
            <a:t> az Európai Parlament által </a:t>
          </a:r>
          <a:r>
            <a:rPr lang="hu-HU" sz="1400" dirty="0" err="1"/>
            <a:t>történo</a:t>
          </a:r>
          <a:r>
            <a:rPr lang="hu-HU" sz="1400" dirty="0"/>
            <a:t>̋, vagy az Európai Parlament </a:t>
          </a:r>
          <a:r>
            <a:rPr lang="hu-HU" sz="1400" dirty="0" err="1"/>
            <a:t>közreműködésével</a:t>
          </a:r>
          <a:r>
            <a:rPr lang="hu-HU" sz="1400" dirty="0"/>
            <a:t> a Tanács által </a:t>
          </a:r>
          <a:r>
            <a:rPr lang="hu-HU" sz="1400" dirty="0" err="1"/>
            <a:t>történo</a:t>
          </a:r>
          <a:r>
            <a:rPr lang="hu-HU" sz="1400" dirty="0"/>
            <a:t>̋ elfogadása.</a:t>
          </a:r>
        </a:p>
        <a:p>
          <a:r>
            <a:rPr lang="hu-HU" sz="1400" dirty="0"/>
            <a:t>= jogalkotási aktusok</a:t>
          </a:r>
          <a:endParaRPr lang="en-US" sz="1400" dirty="0"/>
        </a:p>
      </dgm:t>
    </dgm:pt>
    <dgm:pt modelId="{A81B06EF-7C8D-407F-9A93-BFE13263FE58}" type="parTrans" cxnId="{F7552112-2AB0-46E6-A644-9221B8D83DD1}">
      <dgm:prSet/>
      <dgm:spPr/>
      <dgm:t>
        <a:bodyPr/>
        <a:lstStyle/>
        <a:p>
          <a:endParaRPr lang="en-US"/>
        </a:p>
      </dgm:t>
    </dgm:pt>
    <dgm:pt modelId="{62E36E69-8A06-4005-9982-B45923FD6E7C}" type="sibTrans" cxnId="{F7552112-2AB0-46E6-A644-9221B8D83DD1}">
      <dgm:prSet/>
      <dgm:spPr/>
      <dgm:t>
        <a:bodyPr/>
        <a:lstStyle/>
        <a:p>
          <a:endParaRPr lang="en-US"/>
        </a:p>
      </dgm:t>
    </dgm:pt>
    <dgm:pt modelId="{99D5F72A-3C55-42E5-95F3-8B695FBEC244}">
      <dgm:prSet/>
      <dgm:spPr/>
      <dgm:t>
        <a:bodyPr/>
        <a:lstStyle/>
        <a:p>
          <a:r>
            <a:rPr lang="hu-HU" dirty="0"/>
            <a:t>+ A Szerződések által külön meghatározott esetekben </a:t>
          </a:r>
          <a:r>
            <a:rPr lang="hu-HU" b="1" dirty="0"/>
            <a:t>jogalkotási aktusok </a:t>
          </a:r>
        </a:p>
        <a:p>
          <a:r>
            <a:rPr lang="hu-HU" dirty="0"/>
            <a:t> - a tagállamok egy csoportjának vagy </a:t>
          </a:r>
        </a:p>
        <a:p>
          <a:r>
            <a:rPr lang="hu-HU" dirty="0"/>
            <a:t> - az Európai Parlamentnek a kezdeményezésére, </a:t>
          </a:r>
        </a:p>
        <a:p>
          <a:r>
            <a:rPr lang="hu-HU" dirty="0"/>
            <a:t> - az Európai Központi Bank ajánlására vagy </a:t>
          </a:r>
        </a:p>
        <a:p>
          <a:r>
            <a:rPr lang="hu-HU" dirty="0"/>
            <a:t> - a Bíróság,  illetve </a:t>
          </a:r>
        </a:p>
        <a:p>
          <a:r>
            <a:rPr lang="hu-HU" dirty="0"/>
            <a:t> - az Európai Beruházási Bank kérelme alapján is elfogadhatók.</a:t>
          </a:r>
          <a:endParaRPr lang="en-US" dirty="0"/>
        </a:p>
      </dgm:t>
    </dgm:pt>
    <dgm:pt modelId="{E79A0B9E-FCCF-4EE9-B5F0-0BA3E582ABAC}" type="parTrans" cxnId="{30B39BE8-0E83-4B8D-9960-037CC9AA3087}">
      <dgm:prSet/>
      <dgm:spPr/>
      <dgm:t>
        <a:bodyPr/>
        <a:lstStyle/>
        <a:p>
          <a:endParaRPr lang="en-US"/>
        </a:p>
      </dgm:t>
    </dgm:pt>
    <dgm:pt modelId="{6DC2EEE3-6598-4B9B-8790-31CC46F00C53}" type="sibTrans" cxnId="{30B39BE8-0E83-4B8D-9960-037CC9AA3087}">
      <dgm:prSet/>
      <dgm:spPr/>
      <dgm:t>
        <a:bodyPr/>
        <a:lstStyle/>
        <a:p>
          <a:endParaRPr lang="en-US"/>
        </a:p>
      </dgm:t>
    </dgm:pt>
    <dgm:pt modelId="{9E607E28-05D9-E54C-9A51-53DF8805A85C}" type="pres">
      <dgm:prSet presAssocID="{99F011AD-CA2A-4C26-A349-A82EF02ACF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F33F7A0-852E-CF49-A89D-FD918CDA67D2}" type="pres">
      <dgm:prSet presAssocID="{CF96626E-D692-4220-B4B8-E7CA07F8677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132A13-98DF-3B4E-B068-98C1ADB706BA}" type="pres">
      <dgm:prSet presAssocID="{8D99F810-1EDC-444E-8B45-323D2A972E64}" presName="sibTrans" presStyleCnt="0"/>
      <dgm:spPr/>
    </dgm:pt>
    <dgm:pt modelId="{37DAC409-EEFD-2946-8605-A54577717023}" type="pres">
      <dgm:prSet presAssocID="{959B0399-AF46-4EE5-BA83-5A2FE965E2E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B8CAA5-341C-2241-BD54-AE0C2CC66B7A}" type="pres">
      <dgm:prSet presAssocID="{62E36E69-8A06-4005-9982-B45923FD6E7C}" presName="sibTrans" presStyleCnt="0"/>
      <dgm:spPr/>
    </dgm:pt>
    <dgm:pt modelId="{8A629C11-201E-A14F-859F-7156E887883A}" type="pres">
      <dgm:prSet presAssocID="{99D5F72A-3C55-42E5-95F3-8B695FBEC24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C16D4BB-9CD5-46FC-90A1-F6FAFAC46F80}" srcId="{99F011AD-CA2A-4C26-A349-A82EF02ACFFD}" destId="{CF96626E-D692-4220-B4B8-E7CA07F86773}" srcOrd="0" destOrd="0" parTransId="{185CE007-B7CE-4C3A-B715-D069F8AD127F}" sibTransId="{8D99F810-1EDC-444E-8B45-323D2A972E64}"/>
    <dgm:cxn modelId="{6FBF9E5F-F1CF-A940-BA6F-09A8848E56F2}" type="presOf" srcId="{99F011AD-CA2A-4C26-A349-A82EF02ACFFD}" destId="{9E607E28-05D9-E54C-9A51-53DF8805A85C}" srcOrd="0" destOrd="0" presId="urn:microsoft.com/office/officeart/2005/8/layout/default"/>
    <dgm:cxn modelId="{F7552112-2AB0-46E6-A644-9221B8D83DD1}" srcId="{99F011AD-CA2A-4C26-A349-A82EF02ACFFD}" destId="{959B0399-AF46-4EE5-BA83-5A2FE965E2EA}" srcOrd="1" destOrd="0" parTransId="{A81B06EF-7C8D-407F-9A93-BFE13263FE58}" sibTransId="{62E36E69-8A06-4005-9982-B45923FD6E7C}"/>
    <dgm:cxn modelId="{681F1D20-87F9-1E4E-8C9A-B717FDFE30F0}" type="presOf" srcId="{CF96626E-D692-4220-B4B8-E7CA07F86773}" destId="{4F33F7A0-852E-CF49-A89D-FD918CDA67D2}" srcOrd="0" destOrd="0" presId="urn:microsoft.com/office/officeart/2005/8/layout/default"/>
    <dgm:cxn modelId="{30B39BE8-0E83-4B8D-9960-037CC9AA3087}" srcId="{99F011AD-CA2A-4C26-A349-A82EF02ACFFD}" destId="{99D5F72A-3C55-42E5-95F3-8B695FBEC244}" srcOrd="2" destOrd="0" parTransId="{E79A0B9E-FCCF-4EE9-B5F0-0BA3E582ABAC}" sibTransId="{6DC2EEE3-6598-4B9B-8790-31CC46F00C53}"/>
    <dgm:cxn modelId="{4E89D0A8-94D4-6C4D-8638-48F7FBC4118C}" type="presOf" srcId="{99D5F72A-3C55-42E5-95F3-8B695FBEC244}" destId="{8A629C11-201E-A14F-859F-7156E887883A}" srcOrd="0" destOrd="0" presId="urn:microsoft.com/office/officeart/2005/8/layout/default"/>
    <dgm:cxn modelId="{AE1051E8-7CAF-B044-92D1-D987F9D0946B}" type="presOf" srcId="{959B0399-AF46-4EE5-BA83-5A2FE965E2EA}" destId="{37DAC409-EEFD-2946-8605-A54577717023}" srcOrd="0" destOrd="0" presId="urn:microsoft.com/office/officeart/2005/8/layout/default"/>
    <dgm:cxn modelId="{E71DDDBD-C69E-1647-8285-23BA568E9F28}" type="presParOf" srcId="{9E607E28-05D9-E54C-9A51-53DF8805A85C}" destId="{4F33F7A0-852E-CF49-A89D-FD918CDA67D2}" srcOrd="0" destOrd="0" presId="urn:microsoft.com/office/officeart/2005/8/layout/default"/>
    <dgm:cxn modelId="{4561F28C-C285-1743-8BD5-E4B5CC1A85F2}" type="presParOf" srcId="{9E607E28-05D9-E54C-9A51-53DF8805A85C}" destId="{97132A13-98DF-3B4E-B068-98C1ADB706BA}" srcOrd="1" destOrd="0" presId="urn:microsoft.com/office/officeart/2005/8/layout/default"/>
    <dgm:cxn modelId="{46546944-E0FF-0A4D-A7CB-AAA5A4EB3B9E}" type="presParOf" srcId="{9E607E28-05D9-E54C-9A51-53DF8805A85C}" destId="{37DAC409-EEFD-2946-8605-A54577717023}" srcOrd="2" destOrd="0" presId="urn:microsoft.com/office/officeart/2005/8/layout/default"/>
    <dgm:cxn modelId="{FA08A1B7-3802-2A49-AB77-A5DA31729084}" type="presParOf" srcId="{9E607E28-05D9-E54C-9A51-53DF8805A85C}" destId="{57B8CAA5-341C-2241-BD54-AE0C2CC66B7A}" srcOrd="3" destOrd="0" presId="urn:microsoft.com/office/officeart/2005/8/layout/default"/>
    <dgm:cxn modelId="{575D287C-593F-A84C-BAB0-F9B1895A702B}" type="presParOf" srcId="{9E607E28-05D9-E54C-9A51-53DF8805A85C}" destId="{8A629C11-201E-A14F-859F-7156E887883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005380-EB5F-4AF4-B531-BE2A1C81E3AD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FFC9F6F-4536-4693-A7E9-52EADF1054A4}">
      <dgm:prSet/>
      <dgm:spPr/>
      <dgm:t>
        <a:bodyPr/>
        <a:lstStyle/>
        <a:p>
          <a:r>
            <a:rPr lang="hu-HU" dirty="0"/>
            <a:t>Előzmények: A Lisszaboni szerződés előtt az </a:t>
          </a:r>
          <a:r>
            <a:rPr lang="hu-HU" i="1" dirty="0" err="1"/>
            <a:t>együttdöntési</a:t>
          </a:r>
          <a:r>
            <a:rPr lang="hu-HU" i="1" dirty="0"/>
            <a:t> eljárás </a:t>
          </a:r>
          <a:r>
            <a:rPr lang="hu-HU" dirty="0"/>
            <a:t>volt legnagyobb számban alkalmazott jogalkotási eljárási forma, amit az EUSZ vezetett be.</a:t>
          </a:r>
          <a:endParaRPr lang="en-US" dirty="0"/>
        </a:p>
      </dgm:t>
    </dgm:pt>
    <dgm:pt modelId="{7F10A34B-9855-4409-80FF-59FBE9AF8D34}" type="parTrans" cxnId="{B6E0DA1F-53D8-4B27-AFE0-A4A76347EEEE}">
      <dgm:prSet/>
      <dgm:spPr/>
      <dgm:t>
        <a:bodyPr/>
        <a:lstStyle/>
        <a:p>
          <a:endParaRPr lang="en-US"/>
        </a:p>
      </dgm:t>
    </dgm:pt>
    <dgm:pt modelId="{5B60B324-A183-4D3A-9449-1581DD247CA7}" type="sibTrans" cxnId="{B6E0DA1F-53D8-4B27-AFE0-A4A76347EEEE}">
      <dgm:prSet/>
      <dgm:spPr/>
      <dgm:t>
        <a:bodyPr/>
        <a:lstStyle/>
        <a:p>
          <a:endParaRPr lang="en-US"/>
        </a:p>
      </dgm:t>
    </dgm:pt>
    <dgm:pt modelId="{ED34E021-D500-46B7-9ED4-B1B744859576}">
      <dgm:prSet/>
      <dgm:spPr/>
      <dgm:t>
        <a:bodyPr/>
        <a:lstStyle/>
        <a:p>
          <a:r>
            <a:rPr lang="hu-HU" dirty="0"/>
            <a:t>Az Amszterdami Szerződés jelentősen módosította, a Nizzai szerződés tovább bővítette az </a:t>
          </a:r>
          <a:r>
            <a:rPr lang="hu-HU" dirty="0" err="1"/>
            <a:t>együttdöntési</a:t>
          </a:r>
          <a:r>
            <a:rPr lang="hu-HU" dirty="0"/>
            <a:t> eljárást.</a:t>
          </a:r>
          <a:endParaRPr lang="en-US" dirty="0"/>
        </a:p>
      </dgm:t>
    </dgm:pt>
    <dgm:pt modelId="{7D74D360-DBA5-4F01-AA60-0EA7B65C637C}" type="parTrans" cxnId="{FDF40BE7-C752-44DF-8DE5-B9D9729329FD}">
      <dgm:prSet/>
      <dgm:spPr/>
      <dgm:t>
        <a:bodyPr/>
        <a:lstStyle/>
        <a:p>
          <a:endParaRPr lang="en-US"/>
        </a:p>
      </dgm:t>
    </dgm:pt>
    <dgm:pt modelId="{CF2D1195-E442-4104-9DDD-503F753B6015}" type="sibTrans" cxnId="{FDF40BE7-C752-44DF-8DE5-B9D9729329FD}">
      <dgm:prSet/>
      <dgm:spPr/>
      <dgm:t>
        <a:bodyPr/>
        <a:lstStyle/>
        <a:p>
          <a:endParaRPr lang="en-US"/>
        </a:p>
      </dgm:t>
    </dgm:pt>
    <dgm:pt modelId="{B4C8B271-E4C9-4FBB-9F49-A8F6D6C2076C}">
      <dgm:prSet/>
      <dgm:spPr/>
      <dgm:t>
        <a:bodyPr/>
        <a:lstStyle/>
        <a:p>
          <a:r>
            <a:rPr lang="hu-HU" dirty="0"/>
            <a:t>A Lisszaboni Szerződés átveszi és immár </a:t>
          </a:r>
          <a:r>
            <a:rPr lang="hu-HU" i="1" dirty="0"/>
            <a:t>rendes jogalkotási eljárás</a:t>
          </a:r>
          <a:r>
            <a:rPr lang="hu-HU" dirty="0"/>
            <a:t> elnevezéssel rögzíti. </a:t>
          </a:r>
          <a:endParaRPr lang="en-US" dirty="0"/>
        </a:p>
      </dgm:t>
    </dgm:pt>
    <dgm:pt modelId="{B07B2545-83ED-4E7F-B715-AAB41650C504}" type="parTrans" cxnId="{7FA5E8EC-20C8-4BFA-BCE8-467F0C21DBBF}">
      <dgm:prSet/>
      <dgm:spPr/>
      <dgm:t>
        <a:bodyPr/>
        <a:lstStyle/>
        <a:p>
          <a:endParaRPr lang="en-US"/>
        </a:p>
      </dgm:t>
    </dgm:pt>
    <dgm:pt modelId="{8C329356-0B4D-4CE0-9F0D-BBB78CF24E09}" type="sibTrans" cxnId="{7FA5E8EC-20C8-4BFA-BCE8-467F0C21DBBF}">
      <dgm:prSet/>
      <dgm:spPr/>
      <dgm:t>
        <a:bodyPr/>
        <a:lstStyle/>
        <a:p>
          <a:endParaRPr lang="en-US"/>
        </a:p>
      </dgm:t>
    </dgm:pt>
    <dgm:pt modelId="{CDE543A1-4338-409A-96DD-B193E71EBA0D}">
      <dgm:prSet/>
      <dgm:spPr/>
      <dgm:t>
        <a:bodyPr/>
        <a:lstStyle/>
        <a:p>
          <a:r>
            <a:rPr lang="hu-HU" dirty="0"/>
            <a:t>A folyamat lényege az volt, hogy az </a:t>
          </a:r>
          <a:r>
            <a:rPr lang="hu-HU" b="1" dirty="0"/>
            <a:t>Európai Parlament hatásköre egyre bővült</a:t>
          </a:r>
          <a:r>
            <a:rPr lang="hu-HU" dirty="0"/>
            <a:t>, a kezdeti konzultációs szerep után mára már </a:t>
          </a:r>
          <a:r>
            <a:rPr lang="hu-HU" b="1" dirty="0"/>
            <a:t>azonos erejű társ-jogalkotó </a:t>
          </a:r>
          <a:r>
            <a:rPr lang="hu-HU" dirty="0"/>
            <a:t>a Tanács mellett.</a:t>
          </a:r>
          <a:endParaRPr lang="en-US" dirty="0"/>
        </a:p>
      </dgm:t>
    </dgm:pt>
    <dgm:pt modelId="{ACE68E50-417A-40F3-974E-B697A08B71A7}" type="parTrans" cxnId="{A3B0DDBD-C52C-4A02-AE78-9CE1E1F30B0F}">
      <dgm:prSet/>
      <dgm:spPr/>
      <dgm:t>
        <a:bodyPr/>
        <a:lstStyle/>
        <a:p>
          <a:endParaRPr lang="en-US"/>
        </a:p>
      </dgm:t>
    </dgm:pt>
    <dgm:pt modelId="{E0968C0C-41B4-444B-B240-3D6BD715AA0A}" type="sibTrans" cxnId="{A3B0DDBD-C52C-4A02-AE78-9CE1E1F30B0F}">
      <dgm:prSet/>
      <dgm:spPr/>
      <dgm:t>
        <a:bodyPr/>
        <a:lstStyle/>
        <a:p>
          <a:endParaRPr lang="en-US"/>
        </a:p>
      </dgm:t>
    </dgm:pt>
    <dgm:pt modelId="{24B11D0B-FB24-4710-A7D0-67816FA22660}">
      <dgm:prSet/>
      <dgm:spPr/>
      <dgm:t>
        <a:bodyPr/>
        <a:lstStyle/>
        <a:p>
          <a:r>
            <a:rPr lang="hu-HU"/>
            <a:t>Ma már </a:t>
          </a:r>
          <a:r>
            <a:rPr lang="hu-HU" b="1"/>
            <a:t>nem lehet jogszabályt elfogadni rendes jogalkotási eljárásban az EP egyetértése nélkül. </a:t>
          </a:r>
          <a:endParaRPr lang="en-US"/>
        </a:p>
      </dgm:t>
    </dgm:pt>
    <dgm:pt modelId="{89D522BF-7CC5-4CE8-BEE8-4693D7653001}" type="parTrans" cxnId="{D3DCC47D-DC19-400D-8472-7E0890AE9BA6}">
      <dgm:prSet/>
      <dgm:spPr/>
      <dgm:t>
        <a:bodyPr/>
        <a:lstStyle/>
        <a:p>
          <a:endParaRPr lang="en-US"/>
        </a:p>
      </dgm:t>
    </dgm:pt>
    <dgm:pt modelId="{5BE1AFF1-9BA0-46E0-B99A-3EB5AD4FC1C0}" type="sibTrans" cxnId="{D3DCC47D-DC19-400D-8472-7E0890AE9BA6}">
      <dgm:prSet/>
      <dgm:spPr/>
      <dgm:t>
        <a:bodyPr/>
        <a:lstStyle/>
        <a:p>
          <a:endParaRPr lang="en-US"/>
        </a:p>
      </dgm:t>
    </dgm:pt>
    <dgm:pt modelId="{6579E60C-7975-FC44-8BB5-1539C96E3288}" type="pres">
      <dgm:prSet presAssocID="{E0005380-EB5F-4AF4-B531-BE2A1C81E3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34F774A-A60F-914B-A62A-FCB4C7C84162}" type="pres">
      <dgm:prSet presAssocID="{5FFC9F6F-4536-4693-A7E9-52EADF1054A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FB16A47-00E2-1949-9C82-9EC2662F169D}" type="pres">
      <dgm:prSet presAssocID="{5B60B324-A183-4D3A-9449-1581DD247CA7}" presName="sibTrans" presStyleCnt="0"/>
      <dgm:spPr/>
    </dgm:pt>
    <dgm:pt modelId="{158AE2AF-8A84-8043-A9D9-74B516EA2E0C}" type="pres">
      <dgm:prSet presAssocID="{ED34E021-D500-46B7-9ED4-B1B74485957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B69E448-7806-AD4B-8756-747717DBAA3C}" type="pres">
      <dgm:prSet presAssocID="{CF2D1195-E442-4104-9DDD-503F753B6015}" presName="sibTrans" presStyleCnt="0"/>
      <dgm:spPr/>
    </dgm:pt>
    <dgm:pt modelId="{AA00C7D6-3677-4647-A1A1-4E2A4501962B}" type="pres">
      <dgm:prSet presAssocID="{B4C8B271-E4C9-4FBB-9F49-A8F6D6C2076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A4E31CB-D5E0-244C-A4C0-58FEBB3876E1}" type="pres">
      <dgm:prSet presAssocID="{8C329356-0B4D-4CE0-9F0D-BBB78CF24E09}" presName="sibTrans" presStyleCnt="0"/>
      <dgm:spPr/>
    </dgm:pt>
    <dgm:pt modelId="{5E13024C-E4FB-2D44-B778-10B10A6E182F}" type="pres">
      <dgm:prSet presAssocID="{CDE543A1-4338-409A-96DD-B193E71EBA0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21D5359-D6E3-B641-9CB6-FB71AADCAAFC}" type="pres">
      <dgm:prSet presAssocID="{E0968C0C-41B4-444B-B240-3D6BD715AA0A}" presName="sibTrans" presStyleCnt="0"/>
      <dgm:spPr/>
    </dgm:pt>
    <dgm:pt modelId="{C6CBB17F-6B69-DC41-8A54-59E2BE32A9F5}" type="pres">
      <dgm:prSet presAssocID="{24B11D0B-FB24-4710-A7D0-67816FA2266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6E0DA1F-53D8-4B27-AFE0-A4A76347EEEE}" srcId="{E0005380-EB5F-4AF4-B531-BE2A1C81E3AD}" destId="{5FFC9F6F-4536-4693-A7E9-52EADF1054A4}" srcOrd="0" destOrd="0" parTransId="{7F10A34B-9855-4409-80FF-59FBE9AF8D34}" sibTransId="{5B60B324-A183-4D3A-9449-1581DD247CA7}"/>
    <dgm:cxn modelId="{24A2A6F6-56B7-B34D-A051-05958D44683A}" type="presOf" srcId="{ED34E021-D500-46B7-9ED4-B1B744859576}" destId="{158AE2AF-8A84-8043-A9D9-74B516EA2E0C}" srcOrd="0" destOrd="0" presId="urn:microsoft.com/office/officeart/2005/8/layout/default"/>
    <dgm:cxn modelId="{93699BD1-08A3-164C-A304-DCEF6F869E55}" type="presOf" srcId="{24B11D0B-FB24-4710-A7D0-67816FA22660}" destId="{C6CBB17F-6B69-DC41-8A54-59E2BE32A9F5}" srcOrd="0" destOrd="0" presId="urn:microsoft.com/office/officeart/2005/8/layout/default"/>
    <dgm:cxn modelId="{D11C2998-11E9-3A4D-B20C-5A67301209B9}" type="presOf" srcId="{5FFC9F6F-4536-4693-A7E9-52EADF1054A4}" destId="{E34F774A-A60F-914B-A62A-FCB4C7C84162}" srcOrd="0" destOrd="0" presId="urn:microsoft.com/office/officeart/2005/8/layout/default"/>
    <dgm:cxn modelId="{3B6089A5-D63F-2040-88A9-BDD2CD060883}" type="presOf" srcId="{E0005380-EB5F-4AF4-B531-BE2A1C81E3AD}" destId="{6579E60C-7975-FC44-8BB5-1539C96E3288}" srcOrd="0" destOrd="0" presId="urn:microsoft.com/office/officeart/2005/8/layout/default"/>
    <dgm:cxn modelId="{A3B0DDBD-C52C-4A02-AE78-9CE1E1F30B0F}" srcId="{E0005380-EB5F-4AF4-B531-BE2A1C81E3AD}" destId="{CDE543A1-4338-409A-96DD-B193E71EBA0D}" srcOrd="3" destOrd="0" parTransId="{ACE68E50-417A-40F3-974E-B697A08B71A7}" sibTransId="{E0968C0C-41B4-444B-B240-3D6BD715AA0A}"/>
    <dgm:cxn modelId="{D3DCC47D-DC19-400D-8472-7E0890AE9BA6}" srcId="{E0005380-EB5F-4AF4-B531-BE2A1C81E3AD}" destId="{24B11D0B-FB24-4710-A7D0-67816FA22660}" srcOrd="4" destOrd="0" parTransId="{89D522BF-7CC5-4CE8-BEE8-4693D7653001}" sibTransId="{5BE1AFF1-9BA0-46E0-B99A-3EB5AD4FC1C0}"/>
    <dgm:cxn modelId="{81DA1015-C61D-D54D-87F3-1134948A70AF}" type="presOf" srcId="{CDE543A1-4338-409A-96DD-B193E71EBA0D}" destId="{5E13024C-E4FB-2D44-B778-10B10A6E182F}" srcOrd="0" destOrd="0" presId="urn:microsoft.com/office/officeart/2005/8/layout/default"/>
    <dgm:cxn modelId="{FDF40BE7-C752-44DF-8DE5-B9D9729329FD}" srcId="{E0005380-EB5F-4AF4-B531-BE2A1C81E3AD}" destId="{ED34E021-D500-46B7-9ED4-B1B744859576}" srcOrd="1" destOrd="0" parTransId="{7D74D360-DBA5-4F01-AA60-0EA7B65C637C}" sibTransId="{CF2D1195-E442-4104-9DDD-503F753B6015}"/>
    <dgm:cxn modelId="{53C71654-5C17-6643-9448-4856FDFD4D19}" type="presOf" srcId="{B4C8B271-E4C9-4FBB-9F49-A8F6D6C2076C}" destId="{AA00C7D6-3677-4647-A1A1-4E2A4501962B}" srcOrd="0" destOrd="0" presId="urn:microsoft.com/office/officeart/2005/8/layout/default"/>
    <dgm:cxn modelId="{7FA5E8EC-20C8-4BFA-BCE8-467F0C21DBBF}" srcId="{E0005380-EB5F-4AF4-B531-BE2A1C81E3AD}" destId="{B4C8B271-E4C9-4FBB-9F49-A8F6D6C2076C}" srcOrd="2" destOrd="0" parTransId="{B07B2545-83ED-4E7F-B715-AAB41650C504}" sibTransId="{8C329356-0B4D-4CE0-9F0D-BBB78CF24E09}"/>
    <dgm:cxn modelId="{9A88F89A-6E65-F247-A51C-F28B674F0F8C}" type="presParOf" srcId="{6579E60C-7975-FC44-8BB5-1539C96E3288}" destId="{E34F774A-A60F-914B-A62A-FCB4C7C84162}" srcOrd="0" destOrd="0" presId="urn:microsoft.com/office/officeart/2005/8/layout/default"/>
    <dgm:cxn modelId="{98919F2F-7625-CE4E-A5E1-4C32295BE137}" type="presParOf" srcId="{6579E60C-7975-FC44-8BB5-1539C96E3288}" destId="{5FB16A47-00E2-1949-9C82-9EC2662F169D}" srcOrd="1" destOrd="0" presId="urn:microsoft.com/office/officeart/2005/8/layout/default"/>
    <dgm:cxn modelId="{5EDC4BEC-E214-AB42-9877-AC4C527A6DC6}" type="presParOf" srcId="{6579E60C-7975-FC44-8BB5-1539C96E3288}" destId="{158AE2AF-8A84-8043-A9D9-74B516EA2E0C}" srcOrd="2" destOrd="0" presId="urn:microsoft.com/office/officeart/2005/8/layout/default"/>
    <dgm:cxn modelId="{59E4555D-9EC5-D045-AD49-60D8847A586B}" type="presParOf" srcId="{6579E60C-7975-FC44-8BB5-1539C96E3288}" destId="{8B69E448-7806-AD4B-8756-747717DBAA3C}" srcOrd="3" destOrd="0" presId="urn:microsoft.com/office/officeart/2005/8/layout/default"/>
    <dgm:cxn modelId="{D8AA9524-68C9-4948-8821-417862E92362}" type="presParOf" srcId="{6579E60C-7975-FC44-8BB5-1539C96E3288}" destId="{AA00C7D6-3677-4647-A1A1-4E2A4501962B}" srcOrd="4" destOrd="0" presId="urn:microsoft.com/office/officeart/2005/8/layout/default"/>
    <dgm:cxn modelId="{1D017833-7751-C540-9888-A166D066D02A}" type="presParOf" srcId="{6579E60C-7975-FC44-8BB5-1539C96E3288}" destId="{4A4E31CB-D5E0-244C-A4C0-58FEBB3876E1}" srcOrd="5" destOrd="0" presId="urn:microsoft.com/office/officeart/2005/8/layout/default"/>
    <dgm:cxn modelId="{C15D5475-F34B-C448-89FF-D6BD99C4DFA6}" type="presParOf" srcId="{6579E60C-7975-FC44-8BB5-1539C96E3288}" destId="{5E13024C-E4FB-2D44-B778-10B10A6E182F}" srcOrd="6" destOrd="0" presId="urn:microsoft.com/office/officeart/2005/8/layout/default"/>
    <dgm:cxn modelId="{B6BB5C08-16AD-4A4E-80A4-19AEA74B20A4}" type="presParOf" srcId="{6579E60C-7975-FC44-8BB5-1539C96E3288}" destId="{C21D5359-D6E3-B641-9CB6-FB71AADCAAFC}" srcOrd="7" destOrd="0" presId="urn:microsoft.com/office/officeart/2005/8/layout/default"/>
    <dgm:cxn modelId="{091A6E50-269D-CB41-AA40-9CBBD10BEEBE}" type="presParOf" srcId="{6579E60C-7975-FC44-8BB5-1539C96E3288}" destId="{C6CBB17F-6B69-DC41-8A54-59E2BE32A9F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A9C173-6454-4BF8-A262-5771F4DCF93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6402650-BBD9-434A-AD2F-C41D7F20B936}">
      <dgm:prSet/>
      <dgm:spPr/>
      <dgm:t>
        <a:bodyPr/>
        <a:lstStyle/>
        <a:p>
          <a:r>
            <a:rPr lang="hu-HU" dirty="0"/>
            <a:t>A Bizottság </a:t>
          </a:r>
          <a:r>
            <a:rPr lang="hu-HU" b="1" dirty="0"/>
            <a:t>javaslatot</a:t>
          </a:r>
          <a:r>
            <a:rPr lang="hu-HU" dirty="0"/>
            <a:t> terjeszt az Európai Parlament és a Tanács elé.</a:t>
          </a:r>
          <a:endParaRPr lang="en-US" dirty="0"/>
        </a:p>
      </dgm:t>
    </dgm:pt>
    <dgm:pt modelId="{D130CBFC-C770-46C9-83B3-71D5838B5821}" type="parTrans" cxnId="{FE3B5BFE-C296-431F-B66F-21A334FFB533}">
      <dgm:prSet/>
      <dgm:spPr/>
      <dgm:t>
        <a:bodyPr/>
        <a:lstStyle/>
        <a:p>
          <a:endParaRPr lang="en-US"/>
        </a:p>
      </dgm:t>
    </dgm:pt>
    <dgm:pt modelId="{880E8AEB-BD83-458F-94CC-3C3A9CFA1B8F}" type="sibTrans" cxnId="{FE3B5BFE-C296-431F-B66F-21A334FFB533}">
      <dgm:prSet/>
      <dgm:spPr/>
      <dgm:t>
        <a:bodyPr/>
        <a:lstStyle/>
        <a:p>
          <a:endParaRPr lang="en-US"/>
        </a:p>
      </dgm:t>
    </dgm:pt>
    <dgm:pt modelId="{EB8ED339-B8CE-4EEB-A514-66B59CAF129E}">
      <dgm:prSet custT="1"/>
      <dgm:spPr/>
      <dgm:t>
        <a:bodyPr/>
        <a:lstStyle/>
        <a:p>
          <a:r>
            <a:rPr lang="hu-HU" sz="1800" b="1" dirty="0"/>
            <a:t>Első olvasat: </a:t>
          </a:r>
        </a:p>
        <a:p>
          <a:r>
            <a:rPr lang="hu-HU" sz="1500" dirty="0"/>
            <a:t>Az Európai Parlament </a:t>
          </a:r>
          <a:r>
            <a:rPr lang="hu-HU" sz="1500" dirty="0" err="1"/>
            <a:t>elso</a:t>
          </a:r>
          <a:r>
            <a:rPr lang="hu-HU" sz="1500" dirty="0"/>
            <a:t>̋ olvasatban </a:t>
          </a:r>
          <a:r>
            <a:rPr lang="hu-HU" sz="1500" b="1" dirty="0"/>
            <a:t>elfogadja álláspontját </a:t>
          </a:r>
          <a:r>
            <a:rPr lang="hu-HU" sz="1500" dirty="0"/>
            <a:t>és azt továbbítja a Tanácsnak.</a:t>
          </a:r>
          <a:endParaRPr lang="en-US" sz="1500" dirty="0"/>
        </a:p>
      </dgm:t>
    </dgm:pt>
    <dgm:pt modelId="{E874DAF9-B28A-44C8-B96E-8E1419ED22D5}" type="parTrans" cxnId="{25D362E6-17D4-4DA6-9C02-32C96F84DA05}">
      <dgm:prSet/>
      <dgm:spPr/>
      <dgm:t>
        <a:bodyPr/>
        <a:lstStyle/>
        <a:p>
          <a:endParaRPr lang="en-US"/>
        </a:p>
      </dgm:t>
    </dgm:pt>
    <dgm:pt modelId="{96B522D0-0912-458A-8589-E918AD53DB11}" type="sibTrans" cxnId="{25D362E6-17D4-4DA6-9C02-32C96F84DA05}">
      <dgm:prSet/>
      <dgm:spPr/>
      <dgm:t>
        <a:bodyPr/>
        <a:lstStyle/>
        <a:p>
          <a:endParaRPr lang="en-US"/>
        </a:p>
      </dgm:t>
    </dgm:pt>
    <dgm:pt modelId="{40C623C3-B3D9-422B-A57D-189FB4196506}">
      <dgm:prSet/>
      <dgm:spPr/>
      <dgm:t>
        <a:bodyPr/>
        <a:lstStyle/>
        <a:p>
          <a:r>
            <a:rPr lang="hu-HU" dirty="0"/>
            <a:t>Ha a Tanács az Európai Parlament álláspontjával </a:t>
          </a:r>
          <a:r>
            <a:rPr lang="hu-HU" b="1" dirty="0"/>
            <a:t>egyetért,</a:t>
          </a:r>
          <a:r>
            <a:rPr lang="hu-HU" dirty="0"/>
            <a:t> a javasolt aktust az Európai Parlament álláspontjának </a:t>
          </a:r>
          <a:r>
            <a:rPr lang="hu-HU" dirty="0" err="1"/>
            <a:t>megfelelo</a:t>
          </a:r>
          <a:r>
            <a:rPr lang="hu-HU" dirty="0"/>
            <a:t>̋ szövegezéssel </a:t>
          </a:r>
          <a:r>
            <a:rPr lang="hu-HU" b="1" dirty="0"/>
            <a:t>elfogadottna</a:t>
          </a:r>
          <a:r>
            <a:rPr lang="hu-HU" dirty="0"/>
            <a:t>k kell tekinteni.</a:t>
          </a:r>
          <a:endParaRPr lang="en-US" dirty="0"/>
        </a:p>
      </dgm:t>
    </dgm:pt>
    <dgm:pt modelId="{0456D083-27FF-4527-91AF-E14746598FDE}" type="parTrans" cxnId="{05925F11-8806-46EF-A7AA-060BDC99B024}">
      <dgm:prSet/>
      <dgm:spPr/>
      <dgm:t>
        <a:bodyPr/>
        <a:lstStyle/>
        <a:p>
          <a:endParaRPr lang="en-US"/>
        </a:p>
      </dgm:t>
    </dgm:pt>
    <dgm:pt modelId="{03E85B85-8B3D-461B-89D2-32EB5E78FFD0}" type="sibTrans" cxnId="{05925F11-8806-46EF-A7AA-060BDC99B024}">
      <dgm:prSet/>
      <dgm:spPr/>
      <dgm:t>
        <a:bodyPr/>
        <a:lstStyle/>
        <a:p>
          <a:endParaRPr lang="en-US"/>
        </a:p>
      </dgm:t>
    </dgm:pt>
    <dgm:pt modelId="{FFC25FB4-3781-4F35-8120-F4A9DF487B91}">
      <dgm:prSet/>
      <dgm:spPr/>
      <dgm:t>
        <a:bodyPr/>
        <a:lstStyle/>
        <a:p>
          <a:r>
            <a:rPr lang="hu-HU" dirty="0"/>
            <a:t>Ha a Tanács </a:t>
          </a:r>
          <a:r>
            <a:rPr lang="hu-HU" b="1" dirty="0"/>
            <a:t>nem ért egyet </a:t>
          </a:r>
          <a:r>
            <a:rPr lang="hu-HU" dirty="0"/>
            <a:t>az Európai Parlament álláspontjával, a Tanács </a:t>
          </a:r>
          <a:r>
            <a:rPr lang="hu-HU" dirty="0" err="1"/>
            <a:t>elso</a:t>
          </a:r>
          <a:r>
            <a:rPr lang="hu-HU" dirty="0"/>
            <a:t>̋ olvasatban </a:t>
          </a:r>
          <a:r>
            <a:rPr lang="hu-HU" b="1" dirty="0"/>
            <a:t>elfogadja saját álláspontját</a:t>
          </a:r>
          <a:r>
            <a:rPr lang="hu-HU" dirty="0"/>
            <a:t>, és azt közli az Európai Parlamenttel.</a:t>
          </a:r>
          <a:endParaRPr lang="en-US" dirty="0"/>
        </a:p>
      </dgm:t>
    </dgm:pt>
    <dgm:pt modelId="{E7B9767E-344A-44F8-B09C-B3CC3F71A960}" type="parTrans" cxnId="{A49A62FB-AF0D-47F5-B5B5-6F60F79AAEB2}">
      <dgm:prSet/>
      <dgm:spPr/>
      <dgm:t>
        <a:bodyPr/>
        <a:lstStyle/>
        <a:p>
          <a:endParaRPr lang="en-US"/>
        </a:p>
      </dgm:t>
    </dgm:pt>
    <dgm:pt modelId="{482C654E-C5A8-4B74-A447-6DF9E2C662E6}" type="sibTrans" cxnId="{A49A62FB-AF0D-47F5-B5B5-6F60F79AAEB2}">
      <dgm:prSet/>
      <dgm:spPr/>
      <dgm:t>
        <a:bodyPr/>
        <a:lstStyle/>
        <a:p>
          <a:endParaRPr lang="en-US"/>
        </a:p>
      </dgm:t>
    </dgm:pt>
    <dgm:pt modelId="{D6FB9483-FB70-3F40-8419-A07FC2035903}" type="pres">
      <dgm:prSet presAssocID="{8CA9C173-6454-4BF8-A262-5771F4DCF9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BE0AA947-5A16-3C48-9B1D-0EF67BAE504B}" type="pres">
      <dgm:prSet presAssocID="{A6402650-BBD9-434A-AD2F-C41D7F20B936}" presName="hierRoot1" presStyleCnt="0">
        <dgm:presLayoutVars>
          <dgm:hierBranch val="init"/>
        </dgm:presLayoutVars>
      </dgm:prSet>
      <dgm:spPr/>
    </dgm:pt>
    <dgm:pt modelId="{0B32D731-AE9D-B34D-BDE3-D30717328E41}" type="pres">
      <dgm:prSet presAssocID="{A6402650-BBD9-434A-AD2F-C41D7F20B936}" presName="rootComposite1" presStyleCnt="0"/>
      <dgm:spPr/>
    </dgm:pt>
    <dgm:pt modelId="{9012C6F6-BC13-954B-972D-B033BCF21C29}" type="pres">
      <dgm:prSet presAssocID="{A6402650-BBD9-434A-AD2F-C41D7F20B936}" presName="rootText1" presStyleLbl="node0" presStyleIdx="0" presStyleCnt="2" custLinFactNeighborX="54490" custLinFactNeighborY="-3742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A172EB2-1299-C04E-950C-266C1070ADDC}" type="pres">
      <dgm:prSet presAssocID="{A6402650-BBD9-434A-AD2F-C41D7F20B936}" presName="rootConnector1" presStyleLbl="node1" presStyleIdx="0" presStyleCnt="0"/>
      <dgm:spPr/>
      <dgm:t>
        <a:bodyPr/>
        <a:lstStyle/>
        <a:p>
          <a:endParaRPr lang="hu-HU"/>
        </a:p>
      </dgm:t>
    </dgm:pt>
    <dgm:pt modelId="{F7246992-772D-6A4E-BCFC-3A3E91500076}" type="pres">
      <dgm:prSet presAssocID="{A6402650-BBD9-434A-AD2F-C41D7F20B936}" presName="hierChild2" presStyleCnt="0"/>
      <dgm:spPr/>
    </dgm:pt>
    <dgm:pt modelId="{F5AE63D4-778B-D440-A8CC-67DF437EDB6A}" type="pres">
      <dgm:prSet presAssocID="{A6402650-BBD9-434A-AD2F-C41D7F20B936}" presName="hierChild3" presStyleCnt="0"/>
      <dgm:spPr/>
    </dgm:pt>
    <dgm:pt modelId="{8332CA0F-AAE3-7E4A-842E-D93BBE1EE070}" type="pres">
      <dgm:prSet presAssocID="{EB8ED339-B8CE-4EEB-A514-66B59CAF129E}" presName="hierRoot1" presStyleCnt="0">
        <dgm:presLayoutVars>
          <dgm:hierBranch val="init"/>
        </dgm:presLayoutVars>
      </dgm:prSet>
      <dgm:spPr/>
    </dgm:pt>
    <dgm:pt modelId="{C1C39540-E606-4F48-840E-BFD61289EE72}" type="pres">
      <dgm:prSet presAssocID="{EB8ED339-B8CE-4EEB-A514-66B59CAF129E}" presName="rootComposite1" presStyleCnt="0"/>
      <dgm:spPr/>
    </dgm:pt>
    <dgm:pt modelId="{16625C8C-427B-354C-86ED-AE2ED2C0BE8B}" type="pres">
      <dgm:prSet presAssocID="{EB8ED339-B8CE-4EEB-A514-66B59CAF129E}" presName="rootText1" presStyleLbl="node0" presStyleIdx="1" presStyleCnt="2" custLinFactNeighborX="4490" custLinFactNeighborY="930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5616ED0-BCCE-1647-8383-975A0D7E438E}" type="pres">
      <dgm:prSet presAssocID="{EB8ED339-B8CE-4EEB-A514-66B59CAF129E}" presName="rootConnector1" presStyleLbl="node1" presStyleIdx="0" presStyleCnt="0"/>
      <dgm:spPr/>
      <dgm:t>
        <a:bodyPr/>
        <a:lstStyle/>
        <a:p>
          <a:endParaRPr lang="hu-HU"/>
        </a:p>
      </dgm:t>
    </dgm:pt>
    <dgm:pt modelId="{E772A02B-F1B8-1F47-80D5-DF36CF5C4B36}" type="pres">
      <dgm:prSet presAssocID="{EB8ED339-B8CE-4EEB-A514-66B59CAF129E}" presName="hierChild2" presStyleCnt="0"/>
      <dgm:spPr/>
    </dgm:pt>
    <dgm:pt modelId="{2A48D8A9-5149-7844-8935-8EABDC3BE04F}" type="pres">
      <dgm:prSet presAssocID="{0456D083-27FF-4527-91AF-E14746598FDE}" presName="Name64" presStyleLbl="parChTrans1D2" presStyleIdx="0" presStyleCnt="2"/>
      <dgm:spPr/>
      <dgm:t>
        <a:bodyPr/>
        <a:lstStyle/>
        <a:p>
          <a:endParaRPr lang="hu-HU"/>
        </a:p>
      </dgm:t>
    </dgm:pt>
    <dgm:pt modelId="{B5176585-8499-B247-8583-DC33B07E4441}" type="pres">
      <dgm:prSet presAssocID="{40C623C3-B3D9-422B-A57D-189FB4196506}" presName="hierRoot2" presStyleCnt="0">
        <dgm:presLayoutVars>
          <dgm:hierBranch val="init"/>
        </dgm:presLayoutVars>
      </dgm:prSet>
      <dgm:spPr/>
    </dgm:pt>
    <dgm:pt modelId="{6B0E2D1D-EEC9-B446-A066-7C84831C4884}" type="pres">
      <dgm:prSet presAssocID="{40C623C3-B3D9-422B-A57D-189FB4196506}" presName="rootComposite" presStyleCnt="0"/>
      <dgm:spPr/>
    </dgm:pt>
    <dgm:pt modelId="{B621B32F-4981-2143-8991-4FF38003EF37}" type="pres">
      <dgm:prSet presAssocID="{40C623C3-B3D9-422B-A57D-189FB4196506}" presName="rootText" presStyleLbl="node2" presStyleIdx="0" presStyleCnt="2" custLinFactNeighborX="531" custLinFactNeighborY="1556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ADE3F00-77FA-0D46-A3C7-17111762DD1C}" type="pres">
      <dgm:prSet presAssocID="{40C623C3-B3D9-422B-A57D-189FB4196506}" presName="rootConnector" presStyleLbl="node2" presStyleIdx="0" presStyleCnt="2"/>
      <dgm:spPr/>
      <dgm:t>
        <a:bodyPr/>
        <a:lstStyle/>
        <a:p>
          <a:endParaRPr lang="hu-HU"/>
        </a:p>
      </dgm:t>
    </dgm:pt>
    <dgm:pt modelId="{C40C10AF-80AB-EA4B-9BC8-992B3F74E65B}" type="pres">
      <dgm:prSet presAssocID="{40C623C3-B3D9-422B-A57D-189FB4196506}" presName="hierChild4" presStyleCnt="0"/>
      <dgm:spPr/>
    </dgm:pt>
    <dgm:pt modelId="{CF7C9A51-8067-0742-A3DF-428736A86BA3}" type="pres">
      <dgm:prSet presAssocID="{40C623C3-B3D9-422B-A57D-189FB4196506}" presName="hierChild5" presStyleCnt="0"/>
      <dgm:spPr/>
    </dgm:pt>
    <dgm:pt modelId="{F8AB5717-7281-C045-841B-6A1FB7754D3A}" type="pres">
      <dgm:prSet presAssocID="{E7B9767E-344A-44F8-B09C-B3CC3F71A960}" presName="Name64" presStyleLbl="parChTrans1D2" presStyleIdx="1" presStyleCnt="2"/>
      <dgm:spPr/>
      <dgm:t>
        <a:bodyPr/>
        <a:lstStyle/>
        <a:p>
          <a:endParaRPr lang="hu-HU"/>
        </a:p>
      </dgm:t>
    </dgm:pt>
    <dgm:pt modelId="{C8D750AC-B895-864C-AB07-C94BC73345F2}" type="pres">
      <dgm:prSet presAssocID="{FFC25FB4-3781-4F35-8120-F4A9DF487B91}" presName="hierRoot2" presStyleCnt="0">
        <dgm:presLayoutVars>
          <dgm:hierBranch val="init"/>
        </dgm:presLayoutVars>
      </dgm:prSet>
      <dgm:spPr/>
    </dgm:pt>
    <dgm:pt modelId="{EBEEB869-CF82-E34E-9A10-31970EFD017A}" type="pres">
      <dgm:prSet presAssocID="{FFC25FB4-3781-4F35-8120-F4A9DF487B91}" presName="rootComposite" presStyleCnt="0"/>
      <dgm:spPr/>
    </dgm:pt>
    <dgm:pt modelId="{3C8E014E-8E58-2744-834E-5932E985F05C}" type="pres">
      <dgm:prSet presAssocID="{FFC25FB4-3781-4F35-8120-F4A9DF487B9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07D1F23-E00B-C246-B33E-A15F43DB477B}" type="pres">
      <dgm:prSet presAssocID="{FFC25FB4-3781-4F35-8120-F4A9DF487B91}" presName="rootConnector" presStyleLbl="node2" presStyleIdx="1" presStyleCnt="2"/>
      <dgm:spPr/>
      <dgm:t>
        <a:bodyPr/>
        <a:lstStyle/>
        <a:p>
          <a:endParaRPr lang="hu-HU"/>
        </a:p>
      </dgm:t>
    </dgm:pt>
    <dgm:pt modelId="{EB6D4672-A474-C443-BF54-E050A92A662E}" type="pres">
      <dgm:prSet presAssocID="{FFC25FB4-3781-4F35-8120-F4A9DF487B91}" presName="hierChild4" presStyleCnt="0"/>
      <dgm:spPr/>
    </dgm:pt>
    <dgm:pt modelId="{C40551D3-16A6-D149-8B28-BEB6B17E0CF0}" type="pres">
      <dgm:prSet presAssocID="{FFC25FB4-3781-4F35-8120-F4A9DF487B91}" presName="hierChild5" presStyleCnt="0"/>
      <dgm:spPr/>
    </dgm:pt>
    <dgm:pt modelId="{C924193B-72B7-EF4C-A95B-4B11F25586C6}" type="pres">
      <dgm:prSet presAssocID="{EB8ED339-B8CE-4EEB-A514-66B59CAF129E}" presName="hierChild3" presStyleCnt="0"/>
      <dgm:spPr/>
    </dgm:pt>
  </dgm:ptLst>
  <dgm:cxnLst>
    <dgm:cxn modelId="{034C4B2E-C67F-CF43-85AD-7701208EFE3B}" type="presOf" srcId="{E7B9767E-344A-44F8-B09C-B3CC3F71A960}" destId="{F8AB5717-7281-C045-841B-6A1FB7754D3A}" srcOrd="0" destOrd="0" presId="urn:microsoft.com/office/officeart/2009/3/layout/HorizontalOrganizationChart"/>
    <dgm:cxn modelId="{A49A62FB-AF0D-47F5-B5B5-6F60F79AAEB2}" srcId="{EB8ED339-B8CE-4EEB-A514-66B59CAF129E}" destId="{FFC25FB4-3781-4F35-8120-F4A9DF487B91}" srcOrd="1" destOrd="0" parTransId="{E7B9767E-344A-44F8-B09C-B3CC3F71A960}" sibTransId="{482C654E-C5A8-4B74-A447-6DF9E2C662E6}"/>
    <dgm:cxn modelId="{502654C2-5A01-F74D-87AA-C40ECD32D704}" type="presOf" srcId="{EB8ED339-B8CE-4EEB-A514-66B59CAF129E}" destId="{85616ED0-BCCE-1647-8383-975A0D7E438E}" srcOrd="1" destOrd="0" presId="urn:microsoft.com/office/officeart/2009/3/layout/HorizontalOrganizationChart"/>
    <dgm:cxn modelId="{BDAAFE14-33B1-6941-A66E-91E1F15E7079}" type="presOf" srcId="{8CA9C173-6454-4BF8-A262-5771F4DCF93B}" destId="{D6FB9483-FB70-3F40-8419-A07FC2035903}" srcOrd="0" destOrd="0" presId="urn:microsoft.com/office/officeart/2009/3/layout/HorizontalOrganizationChart"/>
    <dgm:cxn modelId="{B7307B1C-A143-D847-9C9F-A65FD64E81E7}" type="presOf" srcId="{40C623C3-B3D9-422B-A57D-189FB4196506}" destId="{5ADE3F00-77FA-0D46-A3C7-17111762DD1C}" srcOrd="1" destOrd="0" presId="urn:microsoft.com/office/officeart/2009/3/layout/HorizontalOrganizationChart"/>
    <dgm:cxn modelId="{25D362E6-17D4-4DA6-9C02-32C96F84DA05}" srcId="{8CA9C173-6454-4BF8-A262-5771F4DCF93B}" destId="{EB8ED339-B8CE-4EEB-A514-66B59CAF129E}" srcOrd="1" destOrd="0" parTransId="{E874DAF9-B28A-44C8-B96E-8E1419ED22D5}" sibTransId="{96B522D0-0912-458A-8589-E918AD53DB11}"/>
    <dgm:cxn modelId="{071665EC-3C4B-B74B-93FE-EE9DD11C2B90}" type="presOf" srcId="{A6402650-BBD9-434A-AD2F-C41D7F20B936}" destId="{9012C6F6-BC13-954B-972D-B033BCF21C29}" srcOrd="0" destOrd="0" presId="urn:microsoft.com/office/officeart/2009/3/layout/HorizontalOrganizationChart"/>
    <dgm:cxn modelId="{0E38C0D5-3283-B243-93FE-B46BCE30B3EE}" type="presOf" srcId="{40C623C3-B3D9-422B-A57D-189FB4196506}" destId="{B621B32F-4981-2143-8991-4FF38003EF37}" srcOrd="0" destOrd="0" presId="urn:microsoft.com/office/officeart/2009/3/layout/HorizontalOrganizationChart"/>
    <dgm:cxn modelId="{05925F11-8806-46EF-A7AA-060BDC99B024}" srcId="{EB8ED339-B8CE-4EEB-A514-66B59CAF129E}" destId="{40C623C3-B3D9-422B-A57D-189FB4196506}" srcOrd="0" destOrd="0" parTransId="{0456D083-27FF-4527-91AF-E14746598FDE}" sibTransId="{03E85B85-8B3D-461B-89D2-32EB5E78FFD0}"/>
    <dgm:cxn modelId="{94F48C81-308E-6448-88B9-259E521313D8}" type="presOf" srcId="{FFC25FB4-3781-4F35-8120-F4A9DF487B91}" destId="{F07D1F23-E00B-C246-B33E-A15F43DB477B}" srcOrd="1" destOrd="0" presId="urn:microsoft.com/office/officeart/2009/3/layout/HorizontalOrganizationChart"/>
    <dgm:cxn modelId="{C498BF51-B8DE-0040-9D4E-7144960EB1E8}" type="presOf" srcId="{EB8ED339-B8CE-4EEB-A514-66B59CAF129E}" destId="{16625C8C-427B-354C-86ED-AE2ED2C0BE8B}" srcOrd="0" destOrd="0" presId="urn:microsoft.com/office/officeart/2009/3/layout/HorizontalOrganizationChart"/>
    <dgm:cxn modelId="{4B0E98BF-32A8-DD4F-9FEF-1702E790AC54}" type="presOf" srcId="{A6402650-BBD9-434A-AD2F-C41D7F20B936}" destId="{0A172EB2-1299-C04E-950C-266C1070ADDC}" srcOrd="1" destOrd="0" presId="urn:microsoft.com/office/officeart/2009/3/layout/HorizontalOrganizationChart"/>
    <dgm:cxn modelId="{FE3B5BFE-C296-431F-B66F-21A334FFB533}" srcId="{8CA9C173-6454-4BF8-A262-5771F4DCF93B}" destId="{A6402650-BBD9-434A-AD2F-C41D7F20B936}" srcOrd="0" destOrd="0" parTransId="{D130CBFC-C770-46C9-83B3-71D5838B5821}" sibTransId="{880E8AEB-BD83-458F-94CC-3C3A9CFA1B8F}"/>
    <dgm:cxn modelId="{2280EE3E-B8D1-9045-882B-BBFF54886E53}" type="presOf" srcId="{FFC25FB4-3781-4F35-8120-F4A9DF487B91}" destId="{3C8E014E-8E58-2744-834E-5932E985F05C}" srcOrd="0" destOrd="0" presId="urn:microsoft.com/office/officeart/2009/3/layout/HorizontalOrganizationChart"/>
    <dgm:cxn modelId="{E13EECAD-2AD4-464D-8BFD-416A6F2A82F4}" type="presOf" srcId="{0456D083-27FF-4527-91AF-E14746598FDE}" destId="{2A48D8A9-5149-7844-8935-8EABDC3BE04F}" srcOrd="0" destOrd="0" presId="urn:microsoft.com/office/officeart/2009/3/layout/HorizontalOrganizationChart"/>
    <dgm:cxn modelId="{4AC37C27-8931-F444-91D1-7A34C5B89CA8}" type="presParOf" srcId="{D6FB9483-FB70-3F40-8419-A07FC2035903}" destId="{BE0AA947-5A16-3C48-9B1D-0EF67BAE504B}" srcOrd="0" destOrd="0" presId="urn:microsoft.com/office/officeart/2009/3/layout/HorizontalOrganizationChart"/>
    <dgm:cxn modelId="{BA12BC9A-001A-E24C-829F-575926032CE9}" type="presParOf" srcId="{BE0AA947-5A16-3C48-9B1D-0EF67BAE504B}" destId="{0B32D731-AE9D-B34D-BDE3-D30717328E41}" srcOrd="0" destOrd="0" presId="urn:microsoft.com/office/officeart/2009/3/layout/HorizontalOrganizationChart"/>
    <dgm:cxn modelId="{BF36D0ED-A167-524F-8ACB-8F1D6A091F71}" type="presParOf" srcId="{0B32D731-AE9D-B34D-BDE3-D30717328E41}" destId="{9012C6F6-BC13-954B-972D-B033BCF21C29}" srcOrd="0" destOrd="0" presId="urn:microsoft.com/office/officeart/2009/3/layout/HorizontalOrganizationChart"/>
    <dgm:cxn modelId="{7EC17210-38CD-974B-AF30-31E714654E95}" type="presParOf" srcId="{0B32D731-AE9D-B34D-BDE3-D30717328E41}" destId="{0A172EB2-1299-C04E-950C-266C1070ADDC}" srcOrd="1" destOrd="0" presId="urn:microsoft.com/office/officeart/2009/3/layout/HorizontalOrganizationChart"/>
    <dgm:cxn modelId="{584A8233-9CDA-434D-8DFA-FD7488C1B872}" type="presParOf" srcId="{BE0AA947-5A16-3C48-9B1D-0EF67BAE504B}" destId="{F7246992-772D-6A4E-BCFC-3A3E91500076}" srcOrd="1" destOrd="0" presId="urn:microsoft.com/office/officeart/2009/3/layout/HorizontalOrganizationChart"/>
    <dgm:cxn modelId="{04D1F93A-C843-E048-8FC8-45F2534E3B71}" type="presParOf" srcId="{BE0AA947-5A16-3C48-9B1D-0EF67BAE504B}" destId="{F5AE63D4-778B-D440-A8CC-67DF437EDB6A}" srcOrd="2" destOrd="0" presId="urn:microsoft.com/office/officeart/2009/3/layout/HorizontalOrganizationChart"/>
    <dgm:cxn modelId="{31F09C89-F76E-7947-9B76-20BD67CF8E3D}" type="presParOf" srcId="{D6FB9483-FB70-3F40-8419-A07FC2035903}" destId="{8332CA0F-AAE3-7E4A-842E-D93BBE1EE070}" srcOrd="1" destOrd="0" presId="urn:microsoft.com/office/officeart/2009/3/layout/HorizontalOrganizationChart"/>
    <dgm:cxn modelId="{4525E44E-9DD5-AC47-AD42-36CC9E95ECE6}" type="presParOf" srcId="{8332CA0F-AAE3-7E4A-842E-D93BBE1EE070}" destId="{C1C39540-E606-4F48-840E-BFD61289EE72}" srcOrd="0" destOrd="0" presId="urn:microsoft.com/office/officeart/2009/3/layout/HorizontalOrganizationChart"/>
    <dgm:cxn modelId="{3F5ADB22-7BEE-8B4C-9029-9261FD82CB87}" type="presParOf" srcId="{C1C39540-E606-4F48-840E-BFD61289EE72}" destId="{16625C8C-427B-354C-86ED-AE2ED2C0BE8B}" srcOrd="0" destOrd="0" presId="urn:microsoft.com/office/officeart/2009/3/layout/HorizontalOrganizationChart"/>
    <dgm:cxn modelId="{005A250C-447A-684D-B176-01C2889130F7}" type="presParOf" srcId="{C1C39540-E606-4F48-840E-BFD61289EE72}" destId="{85616ED0-BCCE-1647-8383-975A0D7E438E}" srcOrd="1" destOrd="0" presId="urn:microsoft.com/office/officeart/2009/3/layout/HorizontalOrganizationChart"/>
    <dgm:cxn modelId="{57A57838-EC1F-FE40-8BC8-C15F4D96BE45}" type="presParOf" srcId="{8332CA0F-AAE3-7E4A-842E-D93BBE1EE070}" destId="{E772A02B-F1B8-1F47-80D5-DF36CF5C4B36}" srcOrd="1" destOrd="0" presId="urn:microsoft.com/office/officeart/2009/3/layout/HorizontalOrganizationChart"/>
    <dgm:cxn modelId="{22BCCA75-2CDD-454A-BDAB-F965A3749DFA}" type="presParOf" srcId="{E772A02B-F1B8-1F47-80D5-DF36CF5C4B36}" destId="{2A48D8A9-5149-7844-8935-8EABDC3BE04F}" srcOrd="0" destOrd="0" presId="urn:microsoft.com/office/officeart/2009/3/layout/HorizontalOrganizationChart"/>
    <dgm:cxn modelId="{B17E7C8C-D3AA-A144-828B-E655D4106082}" type="presParOf" srcId="{E772A02B-F1B8-1F47-80D5-DF36CF5C4B36}" destId="{B5176585-8499-B247-8583-DC33B07E4441}" srcOrd="1" destOrd="0" presId="urn:microsoft.com/office/officeart/2009/3/layout/HorizontalOrganizationChart"/>
    <dgm:cxn modelId="{0F8CD325-87D6-074A-A1C4-EA2CA337E0CB}" type="presParOf" srcId="{B5176585-8499-B247-8583-DC33B07E4441}" destId="{6B0E2D1D-EEC9-B446-A066-7C84831C4884}" srcOrd="0" destOrd="0" presId="urn:microsoft.com/office/officeart/2009/3/layout/HorizontalOrganizationChart"/>
    <dgm:cxn modelId="{D526660D-AC10-F349-A07D-D12B07E07AEB}" type="presParOf" srcId="{6B0E2D1D-EEC9-B446-A066-7C84831C4884}" destId="{B621B32F-4981-2143-8991-4FF38003EF37}" srcOrd="0" destOrd="0" presId="urn:microsoft.com/office/officeart/2009/3/layout/HorizontalOrganizationChart"/>
    <dgm:cxn modelId="{89844D0B-5870-424A-8330-C7F56F41E99A}" type="presParOf" srcId="{6B0E2D1D-EEC9-B446-A066-7C84831C4884}" destId="{5ADE3F00-77FA-0D46-A3C7-17111762DD1C}" srcOrd="1" destOrd="0" presId="urn:microsoft.com/office/officeart/2009/3/layout/HorizontalOrganizationChart"/>
    <dgm:cxn modelId="{C9C5007B-60F1-494B-8534-F3ECBC5A794D}" type="presParOf" srcId="{B5176585-8499-B247-8583-DC33B07E4441}" destId="{C40C10AF-80AB-EA4B-9BC8-992B3F74E65B}" srcOrd="1" destOrd="0" presId="urn:microsoft.com/office/officeart/2009/3/layout/HorizontalOrganizationChart"/>
    <dgm:cxn modelId="{A908DA9D-79DB-0444-8DAD-F6581582222C}" type="presParOf" srcId="{B5176585-8499-B247-8583-DC33B07E4441}" destId="{CF7C9A51-8067-0742-A3DF-428736A86BA3}" srcOrd="2" destOrd="0" presId="urn:microsoft.com/office/officeart/2009/3/layout/HorizontalOrganizationChart"/>
    <dgm:cxn modelId="{2E7909CA-C2F4-0D44-917A-E0B532F02845}" type="presParOf" srcId="{E772A02B-F1B8-1F47-80D5-DF36CF5C4B36}" destId="{F8AB5717-7281-C045-841B-6A1FB7754D3A}" srcOrd="2" destOrd="0" presId="urn:microsoft.com/office/officeart/2009/3/layout/HorizontalOrganizationChart"/>
    <dgm:cxn modelId="{BDB50EEE-4B50-7245-B34A-3297AD482B92}" type="presParOf" srcId="{E772A02B-F1B8-1F47-80D5-DF36CF5C4B36}" destId="{C8D750AC-B895-864C-AB07-C94BC73345F2}" srcOrd="3" destOrd="0" presId="urn:microsoft.com/office/officeart/2009/3/layout/HorizontalOrganizationChart"/>
    <dgm:cxn modelId="{FB745805-DCF4-4D4C-9EAA-80E67613490A}" type="presParOf" srcId="{C8D750AC-B895-864C-AB07-C94BC73345F2}" destId="{EBEEB869-CF82-E34E-9A10-31970EFD017A}" srcOrd="0" destOrd="0" presId="urn:microsoft.com/office/officeart/2009/3/layout/HorizontalOrganizationChart"/>
    <dgm:cxn modelId="{A5CB8C8D-2EEC-4041-955A-E1A6D272F4D1}" type="presParOf" srcId="{EBEEB869-CF82-E34E-9A10-31970EFD017A}" destId="{3C8E014E-8E58-2744-834E-5932E985F05C}" srcOrd="0" destOrd="0" presId="urn:microsoft.com/office/officeart/2009/3/layout/HorizontalOrganizationChart"/>
    <dgm:cxn modelId="{A4C173A9-617A-6E42-B9B3-3ACA2BD6E75F}" type="presParOf" srcId="{EBEEB869-CF82-E34E-9A10-31970EFD017A}" destId="{F07D1F23-E00B-C246-B33E-A15F43DB477B}" srcOrd="1" destOrd="0" presId="urn:microsoft.com/office/officeart/2009/3/layout/HorizontalOrganizationChart"/>
    <dgm:cxn modelId="{BC678992-2640-044A-B1C9-D43A4E984027}" type="presParOf" srcId="{C8D750AC-B895-864C-AB07-C94BC73345F2}" destId="{EB6D4672-A474-C443-BF54-E050A92A662E}" srcOrd="1" destOrd="0" presId="urn:microsoft.com/office/officeart/2009/3/layout/HorizontalOrganizationChart"/>
    <dgm:cxn modelId="{D69B3327-ABD7-F84E-BA88-895F7BEEF25F}" type="presParOf" srcId="{C8D750AC-B895-864C-AB07-C94BC73345F2}" destId="{C40551D3-16A6-D149-8B28-BEB6B17E0CF0}" srcOrd="2" destOrd="0" presId="urn:microsoft.com/office/officeart/2009/3/layout/HorizontalOrganizationChart"/>
    <dgm:cxn modelId="{65140430-E03D-0F4B-96B4-62C28CADA3E0}" type="presParOf" srcId="{8332CA0F-AAE3-7E4A-842E-D93BBE1EE070}" destId="{C924193B-72B7-EF4C-A95B-4B11F25586C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D6032A-AD7C-4396-8F34-BEA27773BB5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E9709A4-C586-44C0-86BF-497C7996D9E2}">
      <dgm:prSet/>
      <dgm:spPr/>
      <dgm:t>
        <a:bodyPr/>
        <a:lstStyle/>
        <a:p>
          <a:r>
            <a:rPr lang="hu-HU" b="1"/>
            <a:t>Második olvasat:</a:t>
          </a:r>
          <a:endParaRPr lang="en-US"/>
        </a:p>
      </dgm:t>
    </dgm:pt>
    <dgm:pt modelId="{CE67CBE1-04A6-40F7-A3B5-D819FA1E6587}" type="parTrans" cxnId="{23D0D348-C024-487D-8D04-865E7BDA36A6}">
      <dgm:prSet/>
      <dgm:spPr/>
      <dgm:t>
        <a:bodyPr/>
        <a:lstStyle/>
        <a:p>
          <a:endParaRPr lang="en-US"/>
        </a:p>
      </dgm:t>
    </dgm:pt>
    <dgm:pt modelId="{A3DFDE29-4A51-4364-AA10-DF642B235FA5}" type="sibTrans" cxnId="{23D0D348-C024-487D-8D04-865E7BDA36A6}">
      <dgm:prSet/>
      <dgm:spPr/>
      <dgm:t>
        <a:bodyPr/>
        <a:lstStyle/>
        <a:p>
          <a:endParaRPr lang="en-US"/>
        </a:p>
      </dgm:t>
    </dgm:pt>
    <dgm:pt modelId="{68253DD4-B3A3-4E8F-9374-8DD2969DF14E}">
      <dgm:prSet/>
      <dgm:spPr/>
      <dgm:t>
        <a:bodyPr/>
        <a:lstStyle/>
        <a:p>
          <a:r>
            <a:rPr lang="hu-HU"/>
            <a:t>Ha az e közléstől számított három hónapon belül </a:t>
          </a:r>
          <a:r>
            <a:rPr lang="hu-HU" b="1"/>
            <a:t>az Európai Parlament</a:t>
          </a:r>
          <a:r>
            <a:rPr lang="hu-HU"/>
            <a:t>:</a:t>
          </a:r>
          <a:endParaRPr lang="en-US"/>
        </a:p>
      </dgm:t>
    </dgm:pt>
    <dgm:pt modelId="{261B98D3-6091-48A1-803C-15E0EC0F3AF0}" type="parTrans" cxnId="{251A45BB-407D-4C23-AC01-A56D977856A7}">
      <dgm:prSet/>
      <dgm:spPr/>
      <dgm:t>
        <a:bodyPr/>
        <a:lstStyle/>
        <a:p>
          <a:endParaRPr lang="en-US"/>
        </a:p>
      </dgm:t>
    </dgm:pt>
    <dgm:pt modelId="{813D1E72-DAB7-48A2-AFAF-0F2ABC55B947}" type="sibTrans" cxnId="{251A45BB-407D-4C23-AC01-A56D977856A7}">
      <dgm:prSet/>
      <dgm:spPr/>
      <dgm:t>
        <a:bodyPr/>
        <a:lstStyle/>
        <a:p>
          <a:endParaRPr lang="en-US"/>
        </a:p>
      </dgm:t>
    </dgm:pt>
    <dgm:pt modelId="{5AFE213A-6945-4912-BED2-3795E9D623F9}">
      <dgm:prSet/>
      <dgm:spPr/>
      <dgm:t>
        <a:bodyPr/>
        <a:lstStyle/>
        <a:p>
          <a:r>
            <a:rPr lang="hu-HU" b="1" dirty="0"/>
            <a:t>egyetért</a:t>
          </a:r>
          <a:r>
            <a:rPr lang="hu-HU" dirty="0"/>
            <a:t> a Tanács </a:t>
          </a:r>
          <a:r>
            <a:rPr lang="hu-HU" dirty="0" err="1"/>
            <a:t>elso</a:t>
          </a:r>
          <a:r>
            <a:rPr lang="hu-HU" dirty="0"/>
            <a:t>̋ olvasatban elfogadott álláspontjával vagy nem foglal állást, a szóban forgó jogi aktust a Tanács álláspontjának </a:t>
          </a:r>
          <a:r>
            <a:rPr lang="hu-HU" dirty="0" err="1"/>
            <a:t>megfelelo</a:t>
          </a:r>
          <a:r>
            <a:rPr lang="hu-HU" dirty="0"/>
            <a:t>̋ szövegezéssel </a:t>
          </a:r>
          <a:r>
            <a:rPr lang="hu-HU" b="1" dirty="0"/>
            <a:t>elfogadott</a:t>
          </a:r>
          <a:r>
            <a:rPr lang="hu-HU" dirty="0"/>
            <a:t>nak kell tekinteni;</a:t>
          </a:r>
          <a:endParaRPr lang="en-US" dirty="0"/>
        </a:p>
      </dgm:t>
    </dgm:pt>
    <dgm:pt modelId="{D874AC0B-3934-4FC0-9C2C-68877129C118}" type="parTrans" cxnId="{37A06FFF-96BB-446A-BF63-AA77B72B2F22}">
      <dgm:prSet/>
      <dgm:spPr/>
      <dgm:t>
        <a:bodyPr/>
        <a:lstStyle/>
        <a:p>
          <a:endParaRPr lang="en-US"/>
        </a:p>
      </dgm:t>
    </dgm:pt>
    <dgm:pt modelId="{AF541A9F-0273-480A-902B-0EB99EDA5EA1}" type="sibTrans" cxnId="{37A06FFF-96BB-446A-BF63-AA77B72B2F22}">
      <dgm:prSet/>
      <dgm:spPr/>
      <dgm:t>
        <a:bodyPr/>
        <a:lstStyle/>
        <a:p>
          <a:endParaRPr lang="en-US"/>
        </a:p>
      </dgm:t>
    </dgm:pt>
    <dgm:pt modelId="{A99CE5B2-B9C6-46A5-ACC9-F00EA7C604DA}">
      <dgm:prSet/>
      <dgm:spPr/>
      <dgm:t>
        <a:bodyPr/>
        <a:lstStyle/>
        <a:p>
          <a:r>
            <a:rPr lang="hu-HU" b="1" dirty="0"/>
            <a:t>elutasítja </a:t>
          </a:r>
          <a:r>
            <a:rPr lang="hu-HU" dirty="0"/>
            <a:t>a Tanács </a:t>
          </a:r>
          <a:r>
            <a:rPr lang="hu-HU" dirty="0" err="1"/>
            <a:t>elso</a:t>
          </a:r>
          <a:r>
            <a:rPr lang="hu-HU" dirty="0"/>
            <a:t>̋ olvasatban elfogadott álláspontját, a javasolt jogi aktust </a:t>
          </a:r>
          <a:r>
            <a:rPr lang="hu-HU" b="1" dirty="0"/>
            <a:t>el nem fogadot</a:t>
          </a:r>
          <a:r>
            <a:rPr lang="hu-HU" dirty="0"/>
            <a:t>tnak kell tekinteni;</a:t>
          </a:r>
          <a:endParaRPr lang="en-US" dirty="0"/>
        </a:p>
      </dgm:t>
    </dgm:pt>
    <dgm:pt modelId="{C5E1BD3A-B836-4D0F-B345-FEE382ED39FC}" type="parTrans" cxnId="{06F97A00-64DA-4796-84C3-B17569F3CB2E}">
      <dgm:prSet/>
      <dgm:spPr/>
      <dgm:t>
        <a:bodyPr/>
        <a:lstStyle/>
        <a:p>
          <a:endParaRPr lang="en-US"/>
        </a:p>
      </dgm:t>
    </dgm:pt>
    <dgm:pt modelId="{CA523468-C0C1-496B-8438-AF5D41165260}" type="sibTrans" cxnId="{06F97A00-64DA-4796-84C3-B17569F3CB2E}">
      <dgm:prSet/>
      <dgm:spPr/>
      <dgm:t>
        <a:bodyPr/>
        <a:lstStyle/>
        <a:p>
          <a:endParaRPr lang="en-US"/>
        </a:p>
      </dgm:t>
    </dgm:pt>
    <dgm:pt modelId="{A68EFE6A-6568-4C9F-884C-F83BF9252F97}">
      <dgm:prSet/>
      <dgm:spPr/>
      <dgm:t>
        <a:bodyPr/>
        <a:lstStyle/>
        <a:p>
          <a:r>
            <a:rPr lang="hu-HU" b="1" dirty="0"/>
            <a:t>módosításokat javasol </a:t>
          </a:r>
          <a:r>
            <a:rPr lang="hu-HU" dirty="0"/>
            <a:t>a Tanács </a:t>
          </a:r>
          <a:r>
            <a:rPr lang="hu-HU" dirty="0" err="1"/>
            <a:t>elso</a:t>
          </a:r>
          <a:r>
            <a:rPr lang="hu-HU" dirty="0"/>
            <a:t>̋ olvasatban elfogadott álláspontjához, az így módosított szöveget továbbítja a Tanácsnak és a Bizottságnak; a Bizottság véleményt nyilvánít </a:t>
          </a:r>
          <a:r>
            <a:rPr lang="hu-HU" dirty="0" err="1"/>
            <a:t>ezekről</a:t>
          </a:r>
          <a:r>
            <a:rPr lang="hu-HU" dirty="0"/>
            <a:t> a módosításokról.</a:t>
          </a:r>
          <a:endParaRPr lang="en-US" dirty="0"/>
        </a:p>
      </dgm:t>
    </dgm:pt>
    <dgm:pt modelId="{E2909EC2-B6F5-4803-93B9-B6F3D1B60B5F}" type="parTrans" cxnId="{75EC92D9-9A58-43C5-952A-7B7542B45BDF}">
      <dgm:prSet/>
      <dgm:spPr/>
      <dgm:t>
        <a:bodyPr/>
        <a:lstStyle/>
        <a:p>
          <a:endParaRPr lang="en-US"/>
        </a:p>
      </dgm:t>
    </dgm:pt>
    <dgm:pt modelId="{A5361367-A16F-462E-8210-FC218AE4FE51}" type="sibTrans" cxnId="{75EC92D9-9A58-43C5-952A-7B7542B45BDF}">
      <dgm:prSet/>
      <dgm:spPr/>
      <dgm:t>
        <a:bodyPr/>
        <a:lstStyle/>
        <a:p>
          <a:endParaRPr lang="en-US"/>
        </a:p>
      </dgm:t>
    </dgm:pt>
    <dgm:pt modelId="{9B22A7F6-968D-42F0-9449-56E4095022AC}">
      <dgm:prSet/>
      <dgm:spPr/>
      <dgm:t>
        <a:bodyPr/>
        <a:lstStyle/>
        <a:p>
          <a:r>
            <a:rPr lang="hu-HU" dirty="0"/>
            <a:t>Ha az Európai Parlament módosításainak </a:t>
          </a:r>
          <a:r>
            <a:rPr lang="hu-HU" dirty="0" err="1"/>
            <a:t>kézhezvételétől</a:t>
          </a:r>
          <a:r>
            <a:rPr lang="hu-HU" dirty="0"/>
            <a:t> számított három hónapon belül </a:t>
          </a:r>
          <a:r>
            <a:rPr lang="hu-HU" b="1" dirty="0"/>
            <a:t>a Tanács </a:t>
          </a:r>
          <a:r>
            <a:rPr lang="hu-HU" dirty="0" err="1"/>
            <a:t>minősített</a:t>
          </a:r>
          <a:r>
            <a:rPr lang="hu-HU" dirty="0"/>
            <a:t> többséggel:</a:t>
          </a:r>
          <a:endParaRPr lang="en-US" dirty="0"/>
        </a:p>
      </dgm:t>
    </dgm:pt>
    <dgm:pt modelId="{44131388-0287-4961-A1F2-49B3B66194A9}" type="parTrans" cxnId="{DA813058-B121-4CD7-ADB2-C794BE2717EB}">
      <dgm:prSet/>
      <dgm:spPr/>
      <dgm:t>
        <a:bodyPr/>
        <a:lstStyle/>
        <a:p>
          <a:endParaRPr lang="en-US"/>
        </a:p>
      </dgm:t>
    </dgm:pt>
    <dgm:pt modelId="{49393223-FC6E-4B7D-A60A-72F2617D011A}" type="sibTrans" cxnId="{DA813058-B121-4CD7-ADB2-C794BE2717EB}">
      <dgm:prSet/>
      <dgm:spPr/>
      <dgm:t>
        <a:bodyPr/>
        <a:lstStyle/>
        <a:p>
          <a:endParaRPr lang="en-US"/>
        </a:p>
      </dgm:t>
    </dgm:pt>
    <dgm:pt modelId="{7E25C877-4979-40B4-8261-B7E99E721593}">
      <dgm:prSet/>
      <dgm:spPr/>
      <dgm:t>
        <a:bodyPr/>
        <a:lstStyle/>
        <a:p>
          <a:r>
            <a:rPr lang="hu-HU" dirty="0"/>
            <a:t>valamennyi módosítással </a:t>
          </a:r>
          <a:r>
            <a:rPr lang="hu-HU" b="1" dirty="0"/>
            <a:t>egyetért</a:t>
          </a:r>
          <a:r>
            <a:rPr lang="hu-HU" dirty="0"/>
            <a:t>, a javasolt jogi aktust </a:t>
          </a:r>
          <a:r>
            <a:rPr lang="hu-HU" b="1" dirty="0"/>
            <a:t>elfogadott</a:t>
          </a:r>
          <a:r>
            <a:rPr lang="hu-HU" dirty="0"/>
            <a:t>nak kell tekinteni;</a:t>
          </a:r>
          <a:endParaRPr lang="en-US" dirty="0"/>
        </a:p>
      </dgm:t>
    </dgm:pt>
    <dgm:pt modelId="{D031A252-142F-4A1C-A180-9B1E63E7525D}" type="parTrans" cxnId="{48F5F90D-BCE7-4329-BED2-A8B623E04F3D}">
      <dgm:prSet/>
      <dgm:spPr/>
      <dgm:t>
        <a:bodyPr/>
        <a:lstStyle/>
        <a:p>
          <a:endParaRPr lang="en-US"/>
        </a:p>
      </dgm:t>
    </dgm:pt>
    <dgm:pt modelId="{262CE98B-5EC7-49F8-9DA5-4DA59E5B6F24}" type="sibTrans" cxnId="{48F5F90D-BCE7-4329-BED2-A8B623E04F3D}">
      <dgm:prSet/>
      <dgm:spPr/>
      <dgm:t>
        <a:bodyPr/>
        <a:lstStyle/>
        <a:p>
          <a:endParaRPr lang="en-US"/>
        </a:p>
      </dgm:t>
    </dgm:pt>
    <dgm:pt modelId="{B956260D-BD5F-4378-B219-0D55F0B31314}">
      <dgm:prSet/>
      <dgm:spPr/>
      <dgm:t>
        <a:bodyPr/>
        <a:lstStyle/>
        <a:p>
          <a:r>
            <a:rPr lang="hu-HU" dirty="0"/>
            <a:t>nem fogadja el valamennyi módosítást, a Tanács elnöke az Európai Parlament elnökével egyetértésben hat héten belül </a:t>
          </a:r>
          <a:r>
            <a:rPr lang="hu-HU" b="1" dirty="0"/>
            <a:t>összehívja az </a:t>
          </a:r>
          <a:r>
            <a:rPr lang="hu-HU" b="1" dirty="0" err="1"/>
            <a:t>egyeztetőbizottságot</a:t>
          </a:r>
          <a:r>
            <a:rPr lang="hu-HU" b="1" dirty="0"/>
            <a:t>.</a:t>
          </a:r>
          <a:endParaRPr lang="en-US" dirty="0"/>
        </a:p>
      </dgm:t>
    </dgm:pt>
    <dgm:pt modelId="{2A6E23CB-FB5F-4B26-A0D0-5D515E76CAA2}" type="parTrans" cxnId="{EF97D785-196E-4FAC-A1F0-27644D24C424}">
      <dgm:prSet/>
      <dgm:spPr/>
      <dgm:t>
        <a:bodyPr/>
        <a:lstStyle/>
        <a:p>
          <a:endParaRPr lang="en-US"/>
        </a:p>
      </dgm:t>
    </dgm:pt>
    <dgm:pt modelId="{6C98CAED-72BB-4265-B286-81D69B77C495}" type="sibTrans" cxnId="{EF97D785-196E-4FAC-A1F0-27644D24C424}">
      <dgm:prSet/>
      <dgm:spPr/>
      <dgm:t>
        <a:bodyPr/>
        <a:lstStyle/>
        <a:p>
          <a:endParaRPr lang="en-US"/>
        </a:p>
      </dgm:t>
    </dgm:pt>
    <dgm:pt modelId="{9EC7BAAB-FB07-1E4B-B7CA-53AC463D432C}" type="pres">
      <dgm:prSet presAssocID="{DFD6032A-AD7C-4396-8F34-BEA27773BB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FE01D33-9D91-6041-9648-B032FD6695CF}" type="pres">
      <dgm:prSet presAssocID="{4E9709A4-C586-44C0-86BF-497C7996D9E2}" presName="composite" presStyleCnt="0"/>
      <dgm:spPr/>
    </dgm:pt>
    <dgm:pt modelId="{4479957F-3E74-2647-8239-A5663C1D0F65}" type="pres">
      <dgm:prSet presAssocID="{4E9709A4-C586-44C0-86BF-497C7996D9E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442C33E-C178-614F-BB58-7D2964C023C2}" type="pres">
      <dgm:prSet presAssocID="{4E9709A4-C586-44C0-86BF-497C7996D9E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8F5F90D-BCE7-4329-BED2-A8B623E04F3D}" srcId="{9B22A7F6-968D-42F0-9449-56E4095022AC}" destId="{7E25C877-4979-40B4-8261-B7E99E721593}" srcOrd="0" destOrd="0" parTransId="{D031A252-142F-4A1C-A180-9B1E63E7525D}" sibTransId="{262CE98B-5EC7-49F8-9DA5-4DA59E5B6F24}"/>
    <dgm:cxn modelId="{DA813058-B121-4CD7-ADB2-C794BE2717EB}" srcId="{4E9709A4-C586-44C0-86BF-497C7996D9E2}" destId="{9B22A7F6-968D-42F0-9449-56E4095022AC}" srcOrd="1" destOrd="0" parTransId="{44131388-0287-4961-A1F2-49B3B66194A9}" sibTransId="{49393223-FC6E-4B7D-A60A-72F2617D011A}"/>
    <dgm:cxn modelId="{9C52E30B-DF8A-2642-BC6D-47A23F1E50B4}" type="presOf" srcId="{4E9709A4-C586-44C0-86BF-497C7996D9E2}" destId="{4479957F-3E74-2647-8239-A5663C1D0F65}" srcOrd="0" destOrd="0" presId="urn:microsoft.com/office/officeart/2005/8/layout/hList1"/>
    <dgm:cxn modelId="{58D42A55-934A-0B4A-BCEE-B5E1A270AFEF}" type="presOf" srcId="{B956260D-BD5F-4378-B219-0D55F0B31314}" destId="{D442C33E-C178-614F-BB58-7D2964C023C2}" srcOrd="0" destOrd="6" presId="urn:microsoft.com/office/officeart/2005/8/layout/hList1"/>
    <dgm:cxn modelId="{06F97A00-64DA-4796-84C3-B17569F3CB2E}" srcId="{68253DD4-B3A3-4E8F-9374-8DD2969DF14E}" destId="{A99CE5B2-B9C6-46A5-ACC9-F00EA7C604DA}" srcOrd="1" destOrd="0" parTransId="{C5E1BD3A-B836-4D0F-B345-FEE382ED39FC}" sibTransId="{CA523468-C0C1-496B-8438-AF5D41165260}"/>
    <dgm:cxn modelId="{8DC2411A-99F2-FA47-A732-9D316A89777B}" type="presOf" srcId="{A99CE5B2-B9C6-46A5-ACC9-F00EA7C604DA}" destId="{D442C33E-C178-614F-BB58-7D2964C023C2}" srcOrd="0" destOrd="2" presId="urn:microsoft.com/office/officeart/2005/8/layout/hList1"/>
    <dgm:cxn modelId="{1F1004A6-EA69-A341-A274-430FF6474ACB}" type="presOf" srcId="{DFD6032A-AD7C-4396-8F34-BEA27773BB5A}" destId="{9EC7BAAB-FB07-1E4B-B7CA-53AC463D432C}" srcOrd="0" destOrd="0" presId="urn:microsoft.com/office/officeart/2005/8/layout/hList1"/>
    <dgm:cxn modelId="{37A06FFF-96BB-446A-BF63-AA77B72B2F22}" srcId="{68253DD4-B3A3-4E8F-9374-8DD2969DF14E}" destId="{5AFE213A-6945-4912-BED2-3795E9D623F9}" srcOrd="0" destOrd="0" parTransId="{D874AC0B-3934-4FC0-9C2C-68877129C118}" sibTransId="{AF541A9F-0273-480A-902B-0EB99EDA5EA1}"/>
    <dgm:cxn modelId="{75EC92D9-9A58-43C5-952A-7B7542B45BDF}" srcId="{68253DD4-B3A3-4E8F-9374-8DD2969DF14E}" destId="{A68EFE6A-6568-4C9F-884C-F83BF9252F97}" srcOrd="2" destOrd="0" parTransId="{E2909EC2-B6F5-4803-93B9-B6F3D1B60B5F}" sibTransId="{A5361367-A16F-462E-8210-FC218AE4FE51}"/>
    <dgm:cxn modelId="{1B29159C-D211-8047-B5DF-BCDA3F50FB4C}" type="presOf" srcId="{5AFE213A-6945-4912-BED2-3795E9D623F9}" destId="{D442C33E-C178-614F-BB58-7D2964C023C2}" srcOrd="0" destOrd="1" presId="urn:microsoft.com/office/officeart/2005/8/layout/hList1"/>
    <dgm:cxn modelId="{251A45BB-407D-4C23-AC01-A56D977856A7}" srcId="{4E9709A4-C586-44C0-86BF-497C7996D9E2}" destId="{68253DD4-B3A3-4E8F-9374-8DD2969DF14E}" srcOrd="0" destOrd="0" parTransId="{261B98D3-6091-48A1-803C-15E0EC0F3AF0}" sibTransId="{813D1E72-DAB7-48A2-AFAF-0F2ABC55B947}"/>
    <dgm:cxn modelId="{EF97D785-196E-4FAC-A1F0-27644D24C424}" srcId="{9B22A7F6-968D-42F0-9449-56E4095022AC}" destId="{B956260D-BD5F-4378-B219-0D55F0B31314}" srcOrd="1" destOrd="0" parTransId="{2A6E23CB-FB5F-4B26-A0D0-5D515E76CAA2}" sibTransId="{6C98CAED-72BB-4265-B286-81D69B77C495}"/>
    <dgm:cxn modelId="{23D0D348-C024-487D-8D04-865E7BDA36A6}" srcId="{DFD6032A-AD7C-4396-8F34-BEA27773BB5A}" destId="{4E9709A4-C586-44C0-86BF-497C7996D9E2}" srcOrd="0" destOrd="0" parTransId="{CE67CBE1-04A6-40F7-A3B5-D819FA1E6587}" sibTransId="{A3DFDE29-4A51-4364-AA10-DF642B235FA5}"/>
    <dgm:cxn modelId="{259F0C3B-B7C3-A24D-94A7-7A16C19880E2}" type="presOf" srcId="{7E25C877-4979-40B4-8261-B7E99E721593}" destId="{D442C33E-C178-614F-BB58-7D2964C023C2}" srcOrd="0" destOrd="5" presId="urn:microsoft.com/office/officeart/2005/8/layout/hList1"/>
    <dgm:cxn modelId="{67388ADD-D2D8-4741-B9EA-5B1496CAEC2F}" type="presOf" srcId="{68253DD4-B3A3-4E8F-9374-8DD2969DF14E}" destId="{D442C33E-C178-614F-BB58-7D2964C023C2}" srcOrd="0" destOrd="0" presId="urn:microsoft.com/office/officeart/2005/8/layout/hList1"/>
    <dgm:cxn modelId="{712BD044-97D6-8B47-80DC-CD456CE06FCE}" type="presOf" srcId="{9B22A7F6-968D-42F0-9449-56E4095022AC}" destId="{D442C33E-C178-614F-BB58-7D2964C023C2}" srcOrd="0" destOrd="4" presId="urn:microsoft.com/office/officeart/2005/8/layout/hList1"/>
    <dgm:cxn modelId="{A5910CC9-03BB-8444-AAB7-332E3DE37A79}" type="presOf" srcId="{A68EFE6A-6568-4C9F-884C-F83BF9252F97}" destId="{D442C33E-C178-614F-BB58-7D2964C023C2}" srcOrd="0" destOrd="3" presId="urn:microsoft.com/office/officeart/2005/8/layout/hList1"/>
    <dgm:cxn modelId="{CAC4AC9B-49FE-C04C-B8E9-112D9683D891}" type="presParOf" srcId="{9EC7BAAB-FB07-1E4B-B7CA-53AC463D432C}" destId="{0FE01D33-9D91-6041-9648-B032FD6695CF}" srcOrd="0" destOrd="0" presId="urn:microsoft.com/office/officeart/2005/8/layout/hList1"/>
    <dgm:cxn modelId="{EB59D317-F6C5-814A-A1A3-1655CE83730F}" type="presParOf" srcId="{0FE01D33-9D91-6041-9648-B032FD6695CF}" destId="{4479957F-3E74-2647-8239-A5663C1D0F65}" srcOrd="0" destOrd="0" presId="urn:microsoft.com/office/officeart/2005/8/layout/hList1"/>
    <dgm:cxn modelId="{8D36FFC4-1296-384F-A484-2E85F6DCE0C8}" type="presParOf" srcId="{0FE01D33-9D91-6041-9648-B032FD6695CF}" destId="{D442C33E-C178-614F-BB58-7D2964C023C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BFB9B3-E6A1-4863-9FC4-8AF7E8A4822C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68346EB-A344-42C5-A496-8542D2279AA5}">
      <dgm:prSet/>
      <dgm:spPr/>
      <dgm:t>
        <a:bodyPr/>
        <a:lstStyle/>
        <a:p>
          <a:r>
            <a:rPr lang="hu-HU" b="1"/>
            <a:t>Egyeztetés:</a:t>
          </a:r>
          <a:endParaRPr lang="en-US"/>
        </a:p>
      </dgm:t>
    </dgm:pt>
    <dgm:pt modelId="{FA812D65-EEC3-4B97-9595-01F65467A23D}" type="parTrans" cxnId="{47A67426-4207-4043-A25A-586F8045831F}">
      <dgm:prSet/>
      <dgm:spPr/>
      <dgm:t>
        <a:bodyPr/>
        <a:lstStyle/>
        <a:p>
          <a:endParaRPr lang="en-US"/>
        </a:p>
      </dgm:t>
    </dgm:pt>
    <dgm:pt modelId="{93ABBC46-6503-49A3-B440-7DE6136779ED}" type="sibTrans" cxnId="{47A67426-4207-4043-A25A-586F8045831F}">
      <dgm:prSet/>
      <dgm:spPr/>
      <dgm:t>
        <a:bodyPr/>
        <a:lstStyle/>
        <a:p>
          <a:endParaRPr lang="en-US"/>
        </a:p>
      </dgm:t>
    </dgm:pt>
    <dgm:pt modelId="{EC52A1DF-302B-427C-BBC6-925FE87F5ED7}">
      <dgm:prSet custT="1"/>
      <dgm:spPr/>
      <dgm:t>
        <a:bodyPr/>
        <a:lstStyle/>
        <a:p>
          <a:r>
            <a:rPr lang="hu-HU" sz="1200" dirty="0"/>
            <a:t>A Tanács tagjaiból és az Európai Parlament azonos számú </a:t>
          </a:r>
          <a:r>
            <a:rPr lang="hu-HU" sz="1200" dirty="0" err="1"/>
            <a:t>képviselőiből</a:t>
          </a:r>
          <a:r>
            <a:rPr lang="hu-HU" sz="1200" dirty="0"/>
            <a:t> álló </a:t>
          </a:r>
          <a:r>
            <a:rPr lang="hu-HU" sz="1200" dirty="0" err="1"/>
            <a:t>egyeztetőbizottság</a:t>
          </a:r>
          <a:r>
            <a:rPr lang="hu-HU" sz="1200" dirty="0"/>
            <a:t> feladata, hogy a Tanács tagjainak </a:t>
          </a:r>
          <a:r>
            <a:rPr lang="hu-HU" sz="1200" dirty="0" err="1"/>
            <a:t>minősített</a:t>
          </a:r>
          <a:r>
            <a:rPr lang="hu-HU" sz="1200" dirty="0"/>
            <a:t> többségével és az Európai Parlament </a:t>
          </a:r>
          <a:r>
            <a:rPr lang="hu-HU" sz="1200" dirty="0" err="1"/>
            <a:t>képviselőinek</a:t>
          </a:r>
          <a:r>
            <a:rPr lang="hu-HU" sz="1200" dirty="0"/>
            <a:t> többségével az Európai Parlament és a Tanács második olvasatban elfogadott álláspontjai alapján az összehívásától számított hat héten belül </a:t>
          </a:r>
          <a:r>
            <a:rPr lang="hu-HU" sz="1200" b="1" dirty="0"/>
            <a:t>megállapodásra jusson egy közös </a:t>
          </a:r>
          <a:r>
            <a:rPr lang="hu-HU" sz="1200" b="1" dirty="0" err="1"/>
            <a:t>szövegtervezetről</a:t>
          </a:r>
          <a:r>
            <a:rPr lang="hu-HU" sz="1200" b="1" dirty="0"/>
            <a:t>.</a:t>
          </a:r>
          <a:endParaRPr lang="en-US" sz="1200" b="1" dirty="0"/>
        </a:p>
      </dgm:t>
    </dgm:pt>
    <dgm:pt modelId="{87CF0CEC-5A64-4951-9244-2959407EC29D}" type="parTrans" cxnId="{9E772CD4-1963-4854-86E3-B7393C3895BE}">
      <dgm:prSet/>
      <dgm:spPr/>
      <dgm:t>
        <a:bodyPr/>
        <a:lstStyle/>
        <a:p>
          <a:endParaRPr lang="en-US"/>
        </a:p>
      </dgm:t>
    </dgm:pt>
    <dgm:pt modelId="{D982973B-7EA1-4B1F-86DB-E32F7963FEF0}" type="sibTrans" cxnId="{9E772CD4-1963-4854-86E3-B7393C3895BE}">
      <dgm:prSet/>
      <dgm:spPr/>
      <dgm:t>
        <a:bodyPr/>
        <a:lstStyle/>
        <a:p>
          <a:endParaRPr lang="en-US"/>
        </a:p>
      </dgm:t>
    </dgm:pt>
    <dgm:pt modelId="{316A9797-ADDA-4396-AB15-4C07D246BD95}">
      <dgm:prSet custT="1"/>
      <dgm:spPr/>
      <dgm:t>
        <a:bodyPr/>
        <a:lstStyle/>
        <a:p>
          <a:r>
            <a:rPr lang="hu-HU" sz="1200" dirty="0"/>
            <a:t>Ha az </a:t>
          </a:r>
          <a:r>
            <a:rPr lang="hu-HU" sz="1200" dirty="0" err="1"/>
            <a:t>egyeztetőbizottság</a:t>
          </a:r>
          <a:r>
            <a:rPr lang="hu-HU" sz="1200" dirty="0"/>
            <a:t> az összehívásától számított hat héten belül nem hagy jóvá közös szövegtervezetet, a javasolt jogi aktust </a:t>
          </a:r>
          <a:r>
            <a:rPr lang="hu-HU" sz="1200" b="1" dirty="0"/>
            <a:t>el nem fogadottnak kell tekinteni.</a:t>
          </a:r>
          <a:endParaRPr lang="en-US" sz="1200" b="1" dirty="0"/>
        </a:p>
      </dgm:t>
    </dgm:pt>
    <dgm:pt modelId="{585DE355-E3CC-4C1E-8DA4-AC88C89C08DC}" type="parTrans" cxnId="{0758716E-DA19-42B4-B280-EEF74748E780}">
      <dgm:prSet/>
      <dgm:spPr/>
      <dgm:t>
        <a:bodyPr/>
        <a:lstStyle/>
        <a:p>
          <a:endParaRPr lang="en-US"/>
        </a:p>
      </dgm:t>
    </dgm:pt>
    <dgm:pt modelId="{A4E96CC6-0AF7-4AFD-AF71-22A1A85F69C1}" type="sibTrans" cxnId="{0758716E-DA19-42B4-B280-EEF74748E780}">
      <dgm:prSet/>
      <dgm:spPr/>
      <dgm:t>
        <a:bodyPr/>
        <a:lstStyle/>
        <a:p>
          <a:endParaRPr lang="en-US"/>
        </a:p>
      </dgm:t>
    </dgm:pt>
    <dgm:pt modelId="{EEB0F15C-B6DD-4256-94C6-C4EEDDF77562}">
      <dgm:prSet/>
      <dgm:spPr/>
      <dgm:t>
        <a:bodyPr/>
        <a:lstStyle/>
        <a:p>
          <a:r>
            <a:rPr lang="hu-HU" b="1"/>
            <a:t>Harmadik olvasat:</a:t>
          </a:r>
          <a:endParaRPr lang="en-US"/>
        </a:p>
      </dgm:t>
    </dgm:pt>
    <dgm:pt modelId="{B9490204-0CF2-47FE-B146-A843F0FCA1A9}" type="parTrans" cxnId="{3574CDDE-1564-4BA9-87B7-06E6E6F54C0E}">
      <dgm:prSet/>
      <dgm:spPr/>
      <dgm:t>
        <a:bodyPr/>
        <a:lstStyle/>
        <a:p>
          <a:endParaRPr lang="en-US"/>
        </a:p>
      </dgm:t>
    </dgm:pt>
    <dgm:pt modelId="{8C21FE16-8EA9-4777-85C7-0341E02B95DA}" type="sibTrans" cxnId="{3574CDDE-1564-4BA9-87B7-06E6E6F54C0E}">
      <dgm:prSet/>
      <dgm:spPr/>
      <dgm:t>
        <a:bodyPr/>
        <a:lstStyle/>
        <a:p>
          <a:endParaRPr lang="en-US"/>
        </a:p>
      </dgm:t>
    </dgm:pt>
    <dgm:pt modelId="{4FCC8DAF-8703-4976-B1D2-D7A6061A75DF}">
      <dgm:prSet/>
      <dgm:spPr/>
      <dgm:t>
        <a:bodyPr/>
        <a:lstStyle/>
        <a:p>
          <a:r>
            <a:rPr lang="hu-HU"/>
            <a:t>Ha e határidőn belül az egyeztetőbizottság </a:t>
          </a:r>
          <a:r>
            <a:rPr lang="hu-HU" b="1"/>
            <a:t>jóváhagy egy közös szövegtervezetet</a:t>
          </a:r>
          <a:r>
            <a:rPr lang="hu-HU"/>
            <a:t>, e jóváhagyástól számítva hat hét áll rendelkezésre, hogy az </a:t>
          </a:r>
          <a:r>
            <a:rPr lang="hu-HU" b="1"/>
            <a:t>Európai Parlament </a:t>
          </a:r>
          <a:r>
            <a:rPr lang="hu-HU"/>
            <a:t>a leadott szavazatok többségével, a </a:t>
          </a:r>
          <a:r>
            <a:rPr lang="hu-HU" b="1"/>
            <a:t>Tanács</a:t>
          </a:r>
          <a:r>
            <a:rPr lang="hu-HU"/>
            <a:t> pedig minősített többséggel e tervezetnek megfelelően </a:t>
          </a:r>
          <a:r>
            <a:rPr lang="hu-HU" b="1"/>
            <a:t>elfogadja</a:t>
          </a:r>
          <a:r>
            <a:rPr lang="hu-HU"/>
            <a:t> a szóban forgó jogi aktust. </a:t>
          </a:r>
          <a:endParaRPr lang="en-US"/>
        </a:p>
      </dgm:t>
    </dgm:pt>
    <dgm:pt modelId="{FC4D4A5C-CDC1-41C4-876D-4094179051E8}" type="parTrans" cxnId="{C1ADB222-BE84-45E9-987E-C748261A7B88}">
      <dgm:prSet/>
      <dgm:spPr/>
      <dgm:t>
        <a:bodyPr/>
        <a:lstStyle/>
        <a:p>
          <a:endParaRPr lang="en-US"/>
        </a:p>
      </dgm:t>
    </dgm:pt>
    <dgm:pt modelId="{ED1F5ED3-EFD5-4561-807E-6287D6BF0D9A}" type="sibTrans" cxnId="{C1ADB222-BE84-45E9-987E-C748261A7B88}">
      <dgm:prSet/>
      <dgm:spPr/>
      <dgm:t>
        <a:bodyPr/>
        <a:lstStyle/>
        <a:p>
          <a:endParaRPr lang="en-US"/>
        </a:p>
      </dgm:t>
    </dgm:pt>
    <dgm:pt modelId="{6FE62382-67EC-D94E-BC81-7D1A33D45578}">
      <dgm:prSet/>
      <dgm:spPr/>
      <dgm:t>
        <a:bodyPr/>
        <a:lstStyle/>
        <a:p>
          <a:r>
            <a:rPr lang="hu-HU" dirty="0"/>
            <a:t>Ha ez nem teljesül, a javasolt jogi aktust </a:t>
          </a:r>
          <a:r>
            <a:rPr lang="hu-HU" b="1" dirty="0"/>
            <a:t>el nem fogadott</a:t>
          </a:r>
          <a:r>
            <a:rPr lang="hu-HU" dirty="0"/>
            <a:t>nak kell tekinteni.</a:t>
          </a:r>
          <a:endParaRPr lang="en-US" dirty="0"/>
        </a:p>
      </dgm:t>
    </dgm:pt>
    <dgm:pt modelId="{7BCEE092-57DE-424E-9BE4-6E47B7F0E917}" type="parTrans" cxnId="{3003C130-394C-EA4C-9F2A-822C9EB2CD05}">
      <dgm:prSet/>
      <dgm:spPr/>
      <dgm:t>
        <a:bodyPr/>
        <a:lstStyle/>
        <a:p>
          <a:endParaRPr lang="hu-HU"/>
        </a:p>
      </dgm:t>
    </dgm:pt>
    <dgm:pt modelId="{58503F32-9CAA-4847-B700-C1863B88BE54}" type="sibTrans" cxnId="{3003C130-394C-EA4C-9F2A-822C9EB2CD05}">
      <dgm:prSet/>
      <dgm:spPr/>
      <dgm:t>
        <a:bodyPr/>
        <a:lstStyle/>
        <a:p>
          <a:endParaRPr lang="hu-HU"/>
        </a:p>
      </dgm:t>
    </dgm:pt>
    <dgm:pt modelId="{7C356A0C-B40F-B046-9F91-6929725E1759}" type="pres">
      <dgm:prSet presAssocID="{6ABFB9B3-E6A1-4863-9FC4-8AF7E8A482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CDC78DC-1921-8A48-B2C9-D95ACF290BBC}" type="pres">
      <dgm:prSet presAssocID="{B68346EB-A344-42C5-A496-8542D2279AA5}" presName="linNode" presStyleCnt="0"/>
      <dgm:spPr/>
    </dgm:pt>
    <dgm:pt modelId="{DCB2C8D1-15B4-A546-BFCE-064F20C96ED6}" type="pres">
      <dgm:prSet presAssocID="{B68346EB-A344-42C5-A496-8542D2279AA5}" presName="parentText" presStyleLbl="alignNode1" presStyleIdx="0" presStyleCnt="2">
        <dgm:presLayoutVars>
          <dgm:chMax val="1"/>
          <dgm:bulletEnabled/>
        </dgm:presLayoutVars>
      </dgm:prSet>
      <dgm:spPr/>
      <dgm:t>
        <a:bodyPr/>
        <a:lstStyle/>
        <a:p>
          <a:endParaRPr lang="hu-HU"/>
        </a:p>
      </dgm:t>
    </dgm:pt>
    <dgm:pt modelId="{CFBD894D-8EEF-ED40-AB5F-484BB685285D}" type="pres">
      <dgm:prSet presAssocID="{B68346EB-A344-42C5-A496-8542D2279AA5}" presName="descendantText" presStyleLbl="alignAccFollowNode1" presStyleIdx="0" presStyleCnt="2">
        <dgm:presLayoutVars>
          <dgm:bulletEnabled/>
        </dgm:presLayoutVars>
      </dgm:prSet>
      <dgm:spPr/>
      <dgm:t>
        <a:bodyPr/>
        <a:lstStyle/>
        <a:p>
          <a:endParaRPr lang="hu-HU"/>
        </a:p>
      </dgm:t>
    </dgm:pt>
    <dgm:pt modelId="{B3B4E0F3-2AB2-7D43-9927-36E84C85BA61}" type="pres">
      <dgm:prSet presAssocID="{93ABBC46-6503-49A3-B440-7DE6136779ED}" presName="sp" presStyleCnt="0"/>
      <dgm:spPr/>
    </dgm:pt>
    <dgm:pt modelId="{0FA09380-05A6-4745-BFDF-F13F28BB5C2D}" type="pres">
      <dgm:prSet presAssocID="{EEB0F15C-B6DD-4256-94C6-C4EEDDF77562}" presName="linNode" presStyleCnt="0"/>
      <dgm:spPr/>
    </dgm:pt>
    <dgm:pt modelId="{AC3CB69D-D875-2D4D-9FB8-67C078D8AB98}" type="pres">
      <dgm:prSet presAssocID="{EEB0F15C-B6DD-4256-94C6-C4EEDDF77562}" presName="parentText" presStyleLbl="alignNode1" presStyleIdx="1" presStyleCnt="2">
        <dgm:presLayoutVars>
          <dgm:chMax val="1"/>
          <dgm:bulletEnabled/>
        </dgm:presLayoutVars>
      </dgm:prSet>
      <dgm:spPr/>
      <dgm:t>
        <a:bodyPr/>
        <a:lstStyle/>
        <a:p>
          <a:endParaRPr lang="hu-HU"/>
        </a:p>
      </dgm:t>
    </dgm:pt>
    <dgm:pt modelId="{9F30DD0C-51D9-7942-A7DD-AF80A80C9127}" type="pres">
      <dgm:prSet presAssocID="{EEB0F15C-B6DD-4256-94C6-C4EEDDF77562}" presName="descendantText" presStyleLbl="alignAccFollowNode1" presStyleIdx="1" presStyleCnt="2">
        <dgm:presLayoutVars>
          <dgm:bulletEnabled/>
        </dgm:presLayoutVars>
      </dgm:prSet>
      <dgm:spPr/>
      <dgm:t>
        <a:bodyPr/>
        <a:lstStyle/>
        <a:p>
          <a:endParaRPr lang="hu-HU"/>
        </a:p>
      </dgm:t>
    </dgm:pt>
  </dgm:ptLst>
  <dgm:cxnLst>
    <dgm:cxn modelId="{4AD39355-262D-C643-92CE-849149638A19}" type="presOf" srcId="{EC52A1DF-302B-427C-BBC6-925FE87F5ED7}" destId="{CFBD894D-8EEF-ED40-AB5F-484BB685285D}" srcOrd="0" destOrd="0" presId="urn:microsoft.com/office/officeart/2016/7/layout/VerticalSolidActionList"/>
    <dgm:cxn modelId="{005821E9-9699-C14F-BB48-4B6B999E8112}" type="presOf" srcId="{B68346EB-A344-42C5-A496-8542D2279AA5}" destId="{DCB2C8D1-15B4-A546-BFCE-064F20C96ED6}" srcOrd="0" destOrd="0" presId="urn:microsoft.com/office/officeart/2016/7/layout/VerticalSolidActionList"/>
    <dgm:cxn modelId="{0758716E-DA19-42B4-B280-EEF74748E780}" srcId="{B68346EB-A344-42C5-A496-8542D2279AA5}" destId="{316A9797-ADDA-4396-AB15-4C07D246BD95}" srcOrd="1" destOrd="0" parTransId="{585DE355-E3CC-4C1E-8DA4-AC88C89C08DC}" sibTransId="{A4E96CC6-0AF7-4AFD-AF71-22A1A85F69C1}"/>
    <dgm:cxn modelId="{D1A3D1A0-8679-654E-B395-F43F180357CB}" type="presOf" srcId="{6FE62382-67EC-D94E-BC81-7D1A33D45578}" destId="{9F30DD0C-51D9-7942-A7DD-AF80A80C9127}" srcOrd="0" destOrd="1" presId="urn:microsoft.com/office/officeart/2016/7/layout/VerticalSolidActionList"/>
    <dgm:cxn modelId="{3003C130-394C-EA4C-9F2A-822C9EB2CD05}" srcId="{EEB0F15C-B6DD-4256-94C6-C4EEDDF77562}" destId="{6FE62382-67EC-D94E-BC81-7D1A33D45578}" srcOrd="1" destOrd="0" parTransId="{7BCEE092-57DE-424E-9BE4-6E47B7F0E917}" sibTransId="{58503F32-9CAA-4847-B700-C1863B88BE54}"/>
    <dgm:cxn modelId="{5DF22CE5-F39B-6A47-BCBE-A523C5638CB7}" type="presOf" srcId="{4FCC8DAF-8703-4976-B1D2-D7A6061A75DF}" destId="{9F30DD0C-51D9-7942-A7DD-AF80A80C9127}" srcOrd="0" destOrd="0" presId="urn:microsoft.com/office/officeart/2016/7/layout/VerticalSolidActionList"/>
    <dgm:cxn modelId="{9E772CD4-1963-4854-86E3-B7393C3895BE}" srcId="{B68346EB-A344-42C5-A496-8542D2279AA5}" destId="{EC52A1DF-302B-427C-BBC6-925FE87F5ED7}" srcOrd="0" destOrd="0" parTransId="{87CF0CEC-5A64-4951-9244-2959407EC29D}" sibTransId="{D982973B-7EA1-4B1F-86DB-E32F7963FEF0}"/>
    <dgm:cxn modelId="{3574CDDE-1564-4BA9-87B7-06E6E6F54C0E}" srcId="{6ABFB9B3-E6A1-4863-9FC4-8AF7E8A4822C}" destId="{EEB0F15C-B6DD-4256-94C6-C4EEDDF77562}" srcOrd="1" destOrd="0" parTransId="{B9490204-0CF2-47FE-B146-A843F0FCA1A9}" sibTransId="{8C21FE16-8EA9-4777-85C7-0341E02B95DA}"/>
    <dgm:cxn modelId="{90CB79B4-C76F-0A49-B013-EA4C81EB0887}" type="presOf" srcId="{EEB0F15C-B6DD-4256-94C6-C4EEDDF77562}" destId="{AC3CB69D-D875-2D4D-9FB8-67C078D8AB98}" srcOrd="0" destOrd="0" presId="urn:microsoft.com/office/officeart/2016/7/layout/VerticalSolidActionList"/>
    <dgm:cxn modelId="{C1ADB222-BE84-45E9-987E-C748261A7B88}" srcId="{EEB0F15C-B6DD-4256-94C6-C4EEDDF77562}" destId="{4FCC8DAF-8703-4976-B1D2-D7A6061A75DF}" srcOrd="0" destOrd="0" parTransId="{FC4D4A5C-CDC1-41C4-876D-4094179051E8}" sibTransId="{ED1F5ED3-EFD5-4561-807E-6287D6BF0D9A}"/>
    <dgm:cxn modelId="{D92099B6-6E88-644A-B1BF-B4EAB97F1280}" type="presOf" srcId="{6ABFB9B3-E6A1-4863-9FC4-8AF7E8A4822C}" destId="{7C356A0C-B40F-B046-9F91-6929725E1759}" srcOrd="0" destOrd="0" presId="urn:microsoft.com/office/officeart/2016/7/layout/VerticalSolidActionList"/>
    <dgm:cxn modelId="{1B88A144-F416-1C4E-9462-6B64FB025ABF}" type="presOf" srcId="{316A9797-ADDA-4396-AB15-4C07D246BD95}" destId="{CFBD894D-8EEF-ED40-AB5F-484BB685285D}" srcOrd="0" destOrd="1" presId="urn:microsoft.com/office/officeart/2016/7/layout/VerticalSolidActionList"/>
    <dgm:cxn modelId="{47A67426-4207-4043-A25A-586F8045831F}" srcId="{6ABFB9B3-E6A1-4863-9FC4-8AF7E8A4822C}" destId="{B68346EB-A344-42C5-A496-8542D2279AA5}" srcOrd="0" destOrd="0" parTransId="{FA812D65-EEC3-4B97-9595-01F65467A23D}" sibTransId="{93ABBC46-6503-49A3-B440-7DE6136779ED}"/>
    <dgm:cxn modelId="{D1642617-4A86-CF4D-8781-4CAC48D6E1FC}" type="presParOf" srcId="{7C356A0C-B40F-B046-9F91-6929725E1759}" destId="{ECDC78DC-1921-8A48-B2C9-D95ACF290BBC}" srcOrd="0" destOrd="0" presId="urn:microsoft.com/office/officeart/2016/7/layout/VerticalSolidActionList"/>
    <dgm:cxn modelId="{C5F62C36-7335-7140-B731-4AC04CC41210}" type="presParOf" srcId="{ECDC78DC-1921-8A48-B2C9-D95ACF290BBC}" destId="{DCB2C8D1-15B4-A546-BFCE-064F20C96ED6}" srcOrd="0" destOrd="0" presId="urn:microsoft.com/office/officeart/2016/7/layout/VerticalSolidActionList"/>
    <dgm:cxn modelId="{C603875F-0666-8B4B-8F9F-8D716CDA3307}" type="presParOf" srcId="{ECDC78DC-1921-8A48-B2C9-D95ACF290BBC}" destId="{CFBD894D-8EEF-ED40-AB5F-484BB685285D}" srcOrd="1" destOrd="0" presId="urn:microsoft.com/office/officeart/2016/7/layout/VerticalSolidActionList"/>
    <dgm:cxn modelId="{1F7EF631-8FB6-FD41-800E-5DBE7CB663EA}" type="presParOf" srcId="{7C356A0C-B40F-B046-9F91-6929725E1759}" destId="{B3B4E0F3-2AB2-7D43-9927-36E84C85BA61}" srcOrd="1" destOrd="0" presId="urn:microsoft.com/office/officeart/2016/7/layout/VerticalSolidActionList"/>
    <dgm:cxn modelId="{112E94AE-08C5-974B-8A02-1391CCC87300}" type="presParOf" srcId="{7C356A0C-B40F-B046-9F91-6929725E1759}" destId="{0FA09380-05A6-4745-BFDF-F13F28BB5C2D}" srcOrd="2" destOrd="0" presId="urn:microsoft.com/office/officeart/2016/7/layout/VerticalSolidActionList"/>
    <dgm:cxn modelId="{31C4D64F-0C90-0B46-81D5-ABFE2D2BC99E}" type="presParOf" srcId="{0FA09380-05A6-4745-BFDF-F13F28BB5C2D}" destId="{AC3CB69D-D875-2D4D-9FB8-67C078D8AB98}" srcOrd="0" destOrd="0" presId="urn:microsoft.com/office/officeart/2016/7/layout/VerticalSolidActionList"/>
    <dgm:cxn modelId="{4791A40C-44AD-2F48-86BB-A870A11FE001}" type="presParOf" srcId="{0FA09380-05A6-4745-BFDF-F13F28BB5C2D}" destId="{9F30DD0C-51D9-7942-A7DD-AF80A80C9127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FB57695-8EF2-4C47-8866-3935F018335C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F5E5B3A-90EF-4613-BC28-9BA71F5ED7FB}">
      <dgm:prSet/>
      <dgm:spPr/>
      <dgm:t>
        <a:bodyPr/>
        <a:lstStyle/>
        <a:p>
          <a:r>
            <a:rPr lang="hu-HU" dirty="0"/>
            <a:t>A rendkívüli jogalkotási eljárásban a jogi aktusokat a Tanács közreműködésével az EP vagy az EP közreműködésével a Tanács fogadja el</a:t>
          </a:r>
        </a:p>
      </dgm:t>
    </dgm:pt>
    <dgm:pt modelId="{8C4665BF-F302-4968-B5C9-A6ABBC79415F}" type="parTrans" cxnId="{6E76513E-877B-4B21-80B5-71D3F7095166}">
      <dgm:prSet/>
      <dgm:spPr/>
      <dgm:t>
        <a:bodyPr/>
        <a:lstStyle/>
        <a:p>
          <a:endParaRPr lang="en-US"/>
        </a:p>
      </dgm:t>
    </dgm:pt>
    <dgm:pt modelId="{AFF822FA-7E07-415C-A762-F5AB31983536}" type="sibTrans" cxnId="{6E76513E-877B-4B21-80B5-71D3F7095166}">
      <dgm:prSet/>
      <dgm:spPr/>
      <dgm:t>
        <a:bodyPr/>
        <a:lstStyle/>
        <a:p>
          <a:endParaRPr lang="en-US"/>
        </a:p>
      </dgm:t>
    </dgm:pt>
    <dgm:pt modelId="{A095E73F-E7B0-4BEF-8E35-3CD72AD1272B}">
      <dgm:prSet/>
      <dgm:spPr/>
      <dgm:t>
        <a:bodyPr/>
        <a:lstStyle/>
        <a:p>
          <a:r>
            <a:rPr lang="hu-HU" b="1"/>
            <a:t>Konzultációs eljárás:</a:t>
          </a:r>
          <a:endParaRPr lang="en-US"/>
        </a:p>
      </dgm:t>
    </dgm:pt>
    <dgm:pt modelId="{F38D18B5-2C28-4E30-AEA8-B67264E0F38F}" type="parTrans" cxnId="{FA9FCC2D-0630-4C70-8DB7-F0501E312A73}">
      <dgm:prSet/>
      <dgm:spPr/>
      <dgm:t>
        <a:bodyPr/>
        <a:lstStyle/>
        <a:p>
          <a:endParaRPr lang="en-US"/>
        </a:p>
      </dgm:t>
    </dgm:pt>
    <dgm:pt modelId="{CBE32172-FB94-4272-B538-F64747866B20}" type="sibTrans" cxnId="{FA9FCC2D-0630-4C70-8DB7-F0501E312A73}">
      <dgm:prSet/>
      <dgm:spPr/>
      <dgm:t>
        <a:bodyPr/>
        <a:lstStyle/>
        <a:p>
          <a:endParaRPr lang="en-US"/>
        </a:p>
      </dgm:t>
    </dgm:pt>
    <dgm:pt modelId="{BDFBF1E0-C60C-460B-A7E6-0A4A90726A3C}">
      <dgm:prSet/>
      <dgm:spPr/>
      <dgm:t>
        <a:bodyPr/>
        <a:lstStyle/>
        <a:p>
          <a:pPr algn="just"/>
          <a:r>
            <a:rPr lang="hu-HU" dirty="0"/>
            <a:t>Eredetileg ez volt az általános jogalkotási módszer</a:t>
          </a:r>
          <a:endParaRPr lang="en-US" dirty="0"/>
        </a:p>
      </dgm:t>
    </dgm:pt>
    <dgm:pt modelId="{52621F87-6638-48C8-9339-B65AD1F053CC}" type="parTrans" cxnId="{B8959AD0-3093-4C81-B227-68780B9A9A86}">
      <dgm:prSet/>
      <dgm:spPr/>
      <dgm:t>
        <a:bodyPr/>
        <a:lstStyle/>
        <a:p>
          <a:endParaRPr lang="en-US"/>
        </a:p>
      </dgm:t>
    </dgm:pt>
    <dgm:pt modelId="{621136F4-8D19-45A4-A5E2-FF2146AD9CD9}" type="sibTrans" cxnId="{B8959AD0-3093-4C81-B227-68780B9A9A86}">
      <dgm:prSet/>
      <dgm:spPr/>
      <dgm:t>
        <a:bodyPr/>
        <a:lstStyle/>
        <a:p>
          <a:endParaRPr lang="en-US"/>
        </a:p>
      </dgm:t>
    </dgm:pt>
    <dgm:pt modelId="{8ED6DD0D-26A9-4E40-8CA5-632ECCF9A01C}">
      <dgm:prSet/>
      <dgm:spPr/>
      <dgm:t>
        <a:bodyPr/>
        <a:lstStyle/>
        <a:p>
          <a:pPr algn="just"/>
          <a:r>
            <a:rPr lang="hu-HU" dirty="0"/>
            <a:t>EP szerepe csekély, inkább politikai</a:t>
          </a:r>
          <a:endParaRPr lang="en-US" dirty="0"/>
        </a:p>
      </dgm:t>
    </dgm:pt>
    <dgm:pt modelId="{54245845-39EA-4BF4-A47E-9F81052E35FF}" type="parTrans" cxnId="{F569CCBD-97E5-4895-8A34-7FDF1FB20B8E}">
      <dgm:prSet/>
      <dgm:spPr/>
      <dgm:t>
        <a:bodyPr/>
        <a:lstStyle/>
        <a:p>
          <a:endParaRPr lang="en-US"/>
        </a:p>
      </dgm:t>
    </dgm:pt>
    <dgm:pt modelId="{0D87CA73-60DF-4F19-B79D-2F10C4F14862}" type="sibTrans" cxnId="{F569CCBD-97E5-4895-8A34-7FDF1FB20B8E}">
      <dgm:prSet/>
      <dgm:spPr/>
      <dgm:t>
        <a:bodyPr/>
        <a:lstStyle/>
        <a:p>
          <a:endParaRPr lang="en-US"/>
        </a:p>
      </dgm:t>
    </dgm:pt>
    <dgm:pt modelId="{D7087397-D978-46B6-A6E9-7E36080C82F3}">
      <dgm:prSet/>
      <dgm:spPr/>
      <dgm:t>
        <a:bodyPr/>
        <a:lstStyle/>
        <a:p>
          <a:pPr algn="just"/>
          <a:r>
            <a:rPr lang="hu-HU" b="1" dirty="0"/>
            <a:t>A Tanács az EP-vel való konzultációt követően fogadja el a jogszabályt</a:t>
          </a:r>
          <a:endParaRPr lang="en-US" b="1" dirty="0"/>
        </a:p>
      </dgm:t>
    </dgm:pt>
    <dgm:pt modelId="{3A980486-D25B-4BDD-B425-4F2F44DB76CE}" type="parTrans" cxnId="{DA16FA4D-C187-4E5C-8BB7-48095E4D0573}">
      <dgm:prSet/>
      <dgm:spPr/>
      <dgm:t>
        <a:bodyPr/>
        <a:lstStyle/>
        <a:p>
          <a:endParaRPr lang="en-US"/>
        </a:p>
      </dgm:t>
    </dgm:pt>
    <dgm:pt modelId="{E03060A3-1131-47BE-AEAF-7163B207B035}" type="sibTrans" cxnId="{DA16FA4D-C187-4E5C-8BB7-48095E4D0573}">
      <dgm:prSet/>
      <dgm:spPr/>
      <dgm:t>
        <a:bodyPr/>
        <a:lstStyle/>
        <a:p>
          <a:endParaRPr lang="en-US"/>
        </a:p>
      </dgm:t>
    </dgm:pt>
    <dgm:pt modelId="{3CF82FE5-08D1-4A4B-8B38-0FD7FFBA0A05}">
      <dgm:prSet/>
      <dgm:spPr/>
      <dgm:t>
        <a:bodyPr/>
        <a:lstStyle/>
        <a:p>
          <a:pPr algn="just"/>
          <a:r>
            <a:rPr lang="hu-HU" dirty="0"/>
            <a:t>Lisszaboni Szerződés óta a különleges jogalkotási eljárások keretében marad fent </a:t>
          </a:r>
          <a:r>
            <a:rPr lang="hu-HU" i="1" dirty="0"/>
            <a:t>pl. versenyjog (EUMSZ 103. cikk), szabad mozgás és tartózkodás jogával kapcsolatos egyes kérdések (EUMSZ 21-22. cikk), közös belső piac egyes harmonizációs szabályai (EUMSZ 115. cikk), harmadik államokkal, nemzetközi szervezetekkel kötött megállapodások általában (EUMSZ 218. cikk)</a:t>
          </a:r>
          <a:endParaRPr lang="en-US" dirty="0"/>
        </a:p>
      </dgm:t>
    </dgm:pt>
    <dgm:pt modelId="{A1B8A3B5-CB11-4522-B4B1-ADDAA9A98D07}" type="parTrans" cxnId="{989AB722-4653-4372-9BDC-BB448214431E}">
      <dgm:prSet/>
      <dgm:spPr/>
      <dgm:t>
        <a:bodyPr/>
        <a:lstStyle/>
        <a:p>
          <a:endParaRPr lang="en-US"/>
        </a:p>
      </dgm:t>
    </dgm:pt>
    <dgm:pt modelId="{54EE5C1D-6CA4-4D25-831D-1E678F0F68E2}" type="sibTrans" cxnId="{989AB722-4653-4372-9BDC-BB448214431E}">
      <dgm:prSet/>
      <dgm:spPr/>
      <dgm:t>
        <a:bodyPr/>
        <a:lstStyle/>
        <a:p>
          <a:endParaRPr lang="en-US"/>
        </a:p>
      </dgm:t>
    </dgm:pt>
    <dgm:pt modelId="{B82D8088-4015-4BFB-BA8F-3A403A0EF888}">
      <dgm:prSet/>
      <dgm:spPr/>
      <dgm:t>
        <a:bodyPr/>
        <a:lstStyle/>
        <a:p>
          <a:r>
            <a:rPr lang="hu-HU" b="1"/>
            <a:t>Hozzájárulási eljárás:</a:t>
          </a:r>
          <a:endParaRPr lang="en-US"/>
        </a:p>
      </dgm:t>
    </dgm:pt>
    <dgm:pt modelId="{438AF86D-EF51-495C-9F3E-9D926E77166E}" type="parTrans" cxnId="{5A102091-2FF9-4772-8496-F24C50C65693}">
      <dgm:prSet/>
      <dgm:spPr/>
      <dgm:t>
        <a:bodyPr/>
        <a:lstStyle/>
        <a:p>
          <a:endParaRPr lang="en-US"/>
        </a:p>
      </dgm:t>
    </dgm:pt>
    <dgm:pt modelId="{27BA91FD-B866-4D9B-AFAE-F63BB81D210B}" type="sibTrans" cxnId="{5A102091-2FF9-4772-8496-F24C50C65693}">
      <dgm:prSet/>
      <dgm:spPr/>
      <dgm:t>
        <a:bodyPr/>
        <a:lstStyle/>
        <a:p>
          <a:endParaRPr lang="en-US"/>
        </a:p>
      </dgm:t>
    </dgm:pt>
    <dgm:pt modelId="{1FFDFB79-1CAE-4EF0-A6E7-EDE630765771}">
      <dgm:prSet/>
      <dgm:spPr/>
      <dgm:t>
        <a:bodyPr/>
        <a:lstStyle/>
        <a:p>
          <a:pPr algn="just"/>
          <a:r>
            <a:rPr lang="hu-HU" dirty="0"/>
            <a:t>Európai Egyezség Okmány hozza létre (+ASZ)</a:t>
          </a:r>
          <a:endParaRPr lang="en-US" dirty="0"/>
        </a:p>
      </dgm:t>
    </dgm:pt>
    <dgm:pt modelId="{355F2653-1B9C-4991-A483-66A813202AC8}" type="parTrans" cxnId="{52F74193-412C-4EE7-9CF4-FF55A242AF9F}">
      <dgm:prSet/>
      <dgm:spPr/>
      <dgm:t>
        <a:bodyPr/>
        <a:lstStyle/>
        <a:p>
          <a:endParaRPr lang="en-US"/>
        </a:p>
      </dgm:t>
    </dgm:pt>
    <dgm:pt modelId="{1E30A65F-000D-4141-B902-EEBE9BD05B3D}" type="sibTrans" cxnId="{52F74193-412C-4EE7-9CF4-FF55A242AF9F}">
      <dgm:prSet/>
      <dgm:spPr/>
      <dgm:t>
        <a:bodyPr/>
        <a:lstStyle/>
        <a:p>
          <a:endParaRPr lang="en-US"/>
        </a:p>
      </dgm:t>
    </dgm:pt>
    <dgm:pt modelId="{7E46B2B3-2040-4AAB-9B48-9E6298A242A0}">
      <dgm:prSet/>
      <dgm:spPr/>
      <dgm:t>
        <a:bodyPr/>
        <a:lstStyle/>
        <a:p>
          <a:pPr algn="just"/>
          <a:r>
            <a:rPr lang="hu-HU" dirty="0"/>
            <a:t>célja: egyfajta „vétó” lehetősége az Európai Parlament számára, de módosítási lehetőség nélkül</a:t>
          </a:r>
          <a:endParaRPr lang="en-US" dirty="0"/>
        </a:p>
      </dgm:t>
    </dgm:pt>
    <dgm:pt modelId="{FADC7199-DEDA-4995-A297-7AC7C6241900}" type="parTrans" cxnId="{E227DBAC-85EE-4701-9FF1-C1327298B9B1}">
      <dgm:prSet/>
      <dgm:spPr/>
      <dgm:t>
        <a:bodyPr/>
        <a:lstStyle/>
        <a:p>
          <a:endParaRPr lang="en-US"/>
        </a:p>
      </dgm:t>
    </dgm:pt>
    <dgm:pt modelId="{1929A4D7-99B5-41A3-9C26-AF41B700839B}" type="sibTrans" cxnId="{E227DBAC-85EE-4701-9FF1-C1327298B9B1}">
      <dgm:prSet/>
      <dgm:spPr/>
      <dgm:t>
        <a:bodyPr/>
        <a:lstStyle/>
        <a:p>
          <a:endParaRPr lang="en-US"/>
        </a:p>
      </dgm:t>
    </dgm:pt>
    <dgm:pt modelId="{A4D77C83-1F8A-42F0-B5C4-5A5BEFAEA2C5}">
      <dgm:prSet/>
      <dgm:spPr/>
      <dgm:t>
        <a:bodyPr/>
        <a:lstStyle/>
        <a:p>
          <a:pPr algn="just"/>
          <a:r>
            <a:rPr lang="hu-HU" b="1"/>
            <a:t>A Tanács az EP hozzájárulását, egyetértését követően fogadja el a jogszabályt</a:t>
          </a:r>
          <a:endParaRPr lang="en-US" b="1"/>
        </a:p>
      </dgm:t>
    </dgm:pt>
    <dgm:pt modelId="{FCBDDDE4-31AF-4D1D-940F-F3E1BAD19BE5}" type="parTrans" cxnId="{57BCBF84-6034-4B91-9C39-BEF43CC7750E}">
      <dgm:prSet/>
      <dgm:spPr/>
      <dgm:t>
        <a:bodyPr/>
        <a:lstStyle/>
        <a:p>
          <a:endParaRPr lang="en-US"/>
        </a:p>
      </dgm:t>
    </dgm:pt>
    <dgm:pt modelId="{D4FF0134-F32E-4E04-9A1E-06A08CFFD9E3}" type="sibTrans" cxnId="{57BCBF84-6034-4B91-9C39-BEF43CC7750E}">
      <dgm:prSet/>
      <dgm:spPr/>
      <dgm:t>
        <a:bodyPr/>
        <a:lstStyle/>
        <a:p>
          <a:endParaRPr lang="en-US"/>
        </a:p>
      </dgm:t>
    </dgm:pt>
    <dgm:pt modelId="{3CC97F0B-1369-457C-822B-7057929A5ABF}">
      <dgm:prSet/>
      <dgm:spPr/>
      <dgm:t>
        <a:bodyPr/>
        <a:lstStyle/>
        <a:p>
          <a:pPr algn="just"/>
          <a:r>
            <a:rPr lang="hu-HU" dirty="0"/>
            <a:t>Lisszaboni Szerződés óta a különleges jogalkotási eljárások keretében marad fent </a:t>
          </a:r>
          <a:r>
            <a:rPr lang="hu-HU" i="1" dirty="0"/>
            <a:t>pl. alapító szerződések rendes felülvizsgálati eljárása (EUSZ 48. cikk), Európai Unióhoz történő új csatlakozások (EUSZ 49. cikk), kilépés az Európai Unióból (EUSZ 50. cikk), megkülönböztetéssel szembeni fellépés (EUMSZ 19. cikk)</a:t>
          </a:r>
          <a:endParaRPr lang="en-US" dirty="0"/>
        </a:p>
      </dgm:t>
    </dgm:pt>
    <dgm:pt modelId="{8324012C-C244-4472-83ED-A91A5B7BDBD8}" type="parTrans" cxnId="{A4B74ECE-E87E-46D4-A9D4-622759BE32BF}">
      <dgm:prSet/>
      <dgm:spPr/>
      <dgm:t>
        <a:bodyPr/>
        <a:lstStyle/>
        <a:p>
          <a:endParaRPr lang="en-US"/>
        </a:p>
      </dgm:t>
    </dgm:pt>
    <dgm:pt modelId="{420F8256-E865-4F9E-8606-44763958A1ED}" type="sibTrans" cxnId="{A4B74ECE-E87E-46D4-A9D4-622759BE32BF}">
      <dgm:prSet/>
      <dgm:spPr/>
      <dgm:t>
        <a:bodyPr/>
        <a:lstStyle/>
        <a:p>
          <a:endParaRPr lang="en-US"/>
        </a:p>
      </dgm:t>
    </dgm:pt>
    <dgm:pt modelId="{A888D4A6-38D2-A242-9A28-10F60D96D14A}">
      <dgm:prSet/>
      <dgm:spPr/>
      <dgm:t>
        <a:bodyPr/>
        <a:lstStyle/>
        <a:p>
          <a:r>
            <a:rPr lang="hu-HU" dirty="0"/>
            <a:t>Konzultációs eljárás</a:t>
          </a:r>
        </a:p>
      </dgm:t>
    </dgm:pt>
    <dgm:pt modelId="{DF7F2C63-9A86-3A46-8232-7293AF37CB13}" type="parTrans" cxnId="{87C6F486-D424-A449-ADCA-D370A5606C7C}">
      <dgm:prSet/>
      <dgm:spPr/>
      <dgm:t>
        <a:bodyPr/>
        <a:lstStyle/>
        <a:p>
          <a:endParaRPr lang="hu-HU"/>
        </a:p>
      </dgm:t>
    </dgm:pt>
    <dgm:pt modelId="{58EA41D3-95A0-4A4D-A333-B8C0BA1B587C}" type="sibTrans" cxnId="{87C6F486-D424-A449-ADCA-D370A5606C7C}">
      <dgm:prSet/>
      <dgm:spPr/>
      <dgm:t>
        <a:bodyPr/>
        <a:lstStyle/>
        <a:p>
          <a:endParaRPr lang="hu-HU"/>
        </a:p>
      </dgm:t>
    </dgm:pt>
    <dgm:pt modelId="{595F983D-39C9-FE45-B3D4-B29F9ADFBA9F}">
      <dgm:prSet/>
      <dgm:spPr/>
      <dgm:t>
        <a:bodyPr/>
        <a:lstStyle/>
        <a:p>
          <a:r>
            <a:rPr lang="hu-HU" dirty="0"/>
            <a:t>Hozzájárulási eljárás</a:t>
          </a:r>
        </a:p>
      </dgm:t>
    </dgm:pt>
    <dgm:pt modelId="{7EF5C672-867C-C747-A76B-D8B0DF07F451}" type="parTrans" cxnId="{870CFEC8-C0FD-5243-8487-0229A55F1C4C}">
      <dgm:prSet/>
      <dgm:spPr/>
      <dgm:t>
        <a:bodyPr/>
        <a:lstStyle/>
        <a:p>
          <a:endParaRPr lang="hu-HU"/>
        </a:p>
      </dgm:t>
    </dgm:pt>
    <dgm:pt modelId="{FD168084-40EC-B641-BB42-D96C63571B9B}" type="sibTrans" cxnId="{870CFEC8-C0FD-5243-8487-0229A55F1C4C}">
      <dgm:prSet/>
      <dgm:spPr/>
      <dgm:t>
        <a:bodyPr/>
        <a:lstStyle/>
        <a:p>
          <a:endParaRPr lang="hu-HU"/>
        </a:p>
      </dgm:t>
    </dgm:pt>
    <dgm:pt modelId="{FEDEAEF6-587B-6845-9C1A-F055F62CED26}" type="pres">
      <dgm:prSet presAssocID="{CFB57695-8EF2-4C47-8866-3935F01833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CAE3471-861D-C145-A795-366FF6DB23F2}" type="pres">
      <dgm:prSet presAssocID="{CF5E5B3A-90EF-4613-BC28-9BA71F5ED7FB}" presName="composite" presStyleCnt="0"/>
      <dgm:spPr/>
    </dgm:pt>
    <dgm:pt modelId="{0E67252B-F705-9B42-99F2-4DA2090BD739}" type="pres">
      <dgm:prSet presAssocID="{CF5E5B3A-90EF-4613-BC28-9BA71F5ED7FB}" presName="parTx" presStyleLbl="alignNode1" presStyleIdx="0" presStyleCnt="3" custScaleY="1856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C6FF490-1D0B-E746-B97C-21D83DFB6529}" type="pres">
      <dgm:prSet presAssocID="{CF5E5B3A-90EF-4613-BC28-9BA71F5ED7FB}" presName="desTx" presStyleLbl="alignAccFollowNode1" presStyleIdx="0" presStyleCnt="3" custScaleY="28175" custLinFactY="-1071558" custLinFactNeighborX="-103" custLinFactNeighborY="-1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1176466-69E7-F642-90B4-5A07DC2D1F80}" type="pres">
      <dgm:prSet presAssocID="{AFF822FA-7E07-415C-A762-F5AB31983536}" presName="space" presStyleCnt="0"/>
      <dgm:spPr/>
    </dgm:pt>
    <dgm:pt modelId="{DA31C78A-72B8-4A4B-BB00-FCF6AFFCDEA6}" type="pres">
      <dgm:prSet presAssocID="{A095E73F-E7B0-4BEF-8E35-3CD72AD1272B}" presName="composite" presStyleCnt="0"/>
      <dgm:spPr/>
    </dgm:pt>
    <dgm:pt modelId="{76A9ADD8-48DB-EA4D-932B-705FDC003440}" type="pres">
      <dgm:prSet presAssocID="{A095E73F-E7B0-4BEF-8E35-3CD72AD1272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397DC41-0F12-2741-AF26-7BCF6DC7F1AF}" type="pres">
      <dgm:prSet presAssocID="{A095E73F-E7B0-4BEF-8E35-3CD72AD1272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B4E0DF5-C26B-F049-A050-AE8557A5B9D2}" type="pres">
      <dgm:prSet presAssocID="{CBE32172-FB94-4272-B538-F64747866B20}" presName="space" presStyleCnt="0"/>
      <dgm:spPr/>
    </dgm:pt>
    <dgm:pt modelId="{947964CF-CD49-1E40-883C-3C7716850FD0}" type="pres">
      <dgm:prSet presAssocID="{B82D8088-4015-4BFB-BA8F-3A403A0EF888}" presName="composite" presStyleCnt="0"/>
      <dgm:spPr/>
    </dgm:pt>
    <dgm:pt modelId="{B844AADE-67F6-914F-8FA1-34D70740FEF8}" type="pres">
      <dgm:prSet presAssocID="{B82D8088-4015-4BFB-BA8F-3A403A0EF88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A7A8775-B85D-F24F-BF6A-D32B7C00F5D4}" type="pres">
      <dgm:prSet presAssocID="{B82D8088-4015-4BFB-BA8F-3A403A0EF88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A16FA4D-C187-4E5C-8BB7-48095E4D0573}" srcId="{A095E73F-E7B0-4BEF-8E35-3CD72AD1272B}" destId="{D7087397-D978-46B6-A6E9-7E36080C82F3}" srcOrd="2" destOrd="0" parTransId="{3A980486-D25B-4BDD-B425-4F2F44DB76CE}" sibTransId="{E03060A3-1131-47BE-AEAF-7163B207B035}"/>
    <dgm:cxn modelId="{E227DBAC-85EE-4701-9FF1-C1327298B9B1}" srcId="{B82D8088-4015-4BFB-BA8F-3A403A0EF888}" destId="{7E46B2B3-2040-4AAB-9B48-9E6298A242A0}" srcOrd="1" destOrd="0" parTransId="{FADC7199-DEDA-4995-A297-7AC7C6241900}" sibTransId="{1929A4D7-99B5-41A3-9C26-AF41B700839B}"/>
    <dgm:cxn modelId="{34332A55-9B54-A244-B8FF-A7B423D933BD}" type="presOf" srcId="{1FFDFB79-1CAE-4EF0-A6E7-EDE630765771}" destId="{FA7A8775-B85D-F24F-BF6A-D32B7C00F5D4}" srcOrd="0" destOrd="0" presId="urn:microsoft.com/office/officeart/2005/8/layout/hList1"/>
    <dgm:cxn modelId="{D4E454CD-AAF9-7548-BB4C-D97D5F366749}" type="presOf" srcId="{BDFBF1E0-C60C-460B-A7E6-0A4A90726A3C}" destId="{B397DC41-0F12-2741-AF26-7BCF6DC7F1AF}" srcOrd="0" destOrd="0" presId="urn:microsoft.com/office/officeart/2005/8/layout/hList1"/>
    <dgm:cxn modelId="{767A5A48-3BB1-6A46-A15A-666FED778052}" type="presOf" srcId="{A4D77C83-1F8A-42F0-B5C4-5A5BEFAEA2C5}" destId="{FA7A8775-B85D-F24F-BF6A-D32B7C00F5D4}" srcOrd="0" destOrd="2" presId="urn:microsoft.com/office/officeart/2005/8/layout/hList1"/>
    <dgm:cxn modelId="{EE53C30D-E352-3741-8CD1-1846AF5A9F73}" type="presOf" srcId="{7E46B2B3-2040-4AAB-9B48-9E6298A242A0}" destId="{FA7A8775-B85D-F24F-BF6A-D32B7C00F5D4}" srcOrd="0" destOrd="1" presId="urn:microsoft.com/office/officeart/2005/8/layout/hList1"/>
    <dgm:cxn modelId="{6197449D-E31E-EB4D-8A6D-E65E2F3FB305}" type="presOf" srcId="{A095E73F-E7B0-4BEF-8E35-3CD72AD1272B}" destId="{76A9ADD8-48DB-EA4D-932B-705FDC003440}" srcOrd="0" destOrd="0" presId="urn:microsoft.com/office/officeart/2005/8/layout/hList1"/>
    <dgm:cxn modelId="{989AB722-4653-4372-9BDC-BB448214431E}" srcId="{A095E73F-E7B0-4BEF-8E35-3CD72AD1272B}" destId="{3CF82FE5-08D1-4A4B-8B38-0FD7FFBA0A05}" srcOrd="3" destOrd="0" parTransId="{A1B8A3B5-CB11-4522-B4B1-ADDAA9A98D07}" sibTransId="{54EE5C1D-6CA4-4D25-831D-1E678F0F68E2}"/>
    <dgm:cxn modelId="{4B5CACD9-D4C4-F249-9217-823AE5E31441}" type="presOf" srcId="{D7087397-D978-46B6-A6E9-7E36080C82F3}" destId="{B397DC41-0F12-2741-AF26-7BCF6DC7F1AF}" srcOrd="0" destOrd="2" presId="urn:microsoft.com/office/officeart/2005/8/layout/hList1"/>
    <dgm:cxn modelId="{87C6F486-D424-A449-ADCA-D370A5606C7C}" srcId="{CF5E5B3A-90EF-4613-BC28-9BA71F5ED7FB}" destId="{A888D4A6-38D2-A242-9A28-10F60D96D14A}" srcOrd="0" destOrd="0" parTransId="{DF7F2C63-9A86-3A46-8232-7293AF37CB13}" sibTransId="{58EA41D3-95A0-4A4D-A333-B8C0BA1B587C}"/>
    <dgm:cxn modelId="{57BCBF84-6034-4B91-9C39-BEF43CC7750E}" srcId="{B82D8088-4015-4BFB-BA8F-3A403A0EF888}" destId="{A4D77C83-1F8A-42F0-B5C4-5A5BEFAEA2C5}" srcOrd="2" destOrd="0" parTransId="{FCBDDDE4-31AF-4D1D-940F-F3E1BAD19BE5}" sibTransId="{D4FF0134-F32E-4E04-9A1E-06A08CFFD9E3}"/>
    <dgm:cxn modelId="{FFA597FB-0683-1940-B078-0DCD5ADF4038}" type="presOf" srcId="{595F983D-39C9-FE45-B3D4-B29F9ADFBA9F}" destId="{5C6FF490-1D0B-E746-B97C-21D83DFB6529}" srcOrd="0" destOrd="1" presId="urn:microsoft.com/office/officeart/2005/8/layout/hList1"/>
    <dgm:cxn modelId="{25681304-448C-104E-8688-1A97EF87337A}" type="presOf" srcId="{8ED6DD0D-26A9-4E40-8CA5-632ECCF9A01C}" destId="{B397DC41-0F12-2741-AF26-7BCF6DC7F1AF}" srcOrd="0" destOrd="1" presId="urn:microsoft.com/office/officeart/2005/8/layout/hList1"/>
    <dgm:cxn modelId="{3463E73E-E862-C94F-8049-473F0A801240}" type="presOf" srcId="{3CF82FE5-08D1-4A4B-8B38-0FD7FFBA0A05}" destId="{B397DC41-0F12-2741-AF26-7BCF6DC7F1AF}" srcOrd="0" destOrd="3" presId="urn:microsoft.com/office/officeart/2005/8/layout/hList1"/>
    <dgm:cxn modelId="{870CFEC8-C0FD-5243-8487-0229A55F1C4C}" srcId="{CF5E5B3A-90EF-4613-BC28-9BA71F5ED7FB}" destId="{595F983D-39C9-FE45-B3D4-B29F9ADFBA9F}" srcOrd="1" destOrd="0" parTransId="{7EF5C672-867C-C747-A76B-D8B0DF07F451}" sibTransId="{FD168084-40EC-B641-BB42-D96C63571B9B}"/>
    <dgm:cxn modelId="{F2EFB93F-8D1C-4944-9055-621FDFC4341C}" type="presOf" srcId="{CF5E5B3A-90EF-4613-BC28-9BA71F5ED7FB}" destId="{0E67252B-F705-9B42-99F2-4DA2090BD739}" srcOrd="0" destOrd="0" presId="urn:microsoft.com/office/officeart/2005/8/layout/hList1"/>
    <dgm:cxn modelId="{A4B74ECE-E87E-46D4-A9D4-622759BE32BF}" srcId="{B82D8088-4015-4BFB-BA8F-3A403A0EF888}" destId="{3CC97F0B-1369-457C-822B-7057929A5ABF}" srcOrd="3" destOrd="0" parTransId="{8324012C-C244-4472-83ED-A91A5B7BDBD8}" sibTransId="{420F8256-E865-4F9E-8606-44763958A1ED}"/>
    <dgm:cxn modelId="{355B4DD0-E093-B244-AFAE-1FEF91518C01}" type="presOf" srcId="{A888D4A6-38D2-A242-9A28-10F60D96D14A}" destId="{5C6FF490-1D0B-E746-B97C-21D83DFB6529}" srcOrd="0" destOrd="0" presId="urn:microsoft.com/office/officeart/2005/8/layout/hList1"/>
    <dgm:cxn modelId="{52F74193-412C-4EE7-9CF4-FF55A242AF9F}" srcId="{B82D8088-4015-4BFB-BA8F-3A403A0EF888}" destId="{1FFDFB79-1CAE-4EF0-A6E7-EDE630765771}" srcOrd="0" destOrd="0" parTransId="{355F2653-1B9C-4991-A483-66A813202AC8}" sibTransId="{1E30A65F-000D-4141-B902-EEBE9BD05B3D}"/>
    <dgm:cxn modelId="{5A102091-2FF9-4772-8496-F24C50C65693}" srcId="{CFB57695-8EF2-4C47-8866-3935F018335C}" destId="{B82D8088-4015-4BFB-BA8F-3A403A0EF888}" srcOrd="2" destOrd="0" parTransId="{438AF86D-EF51-495C-9F3E-9D926E77166E}" sibTransId="{27BA91FD-B866-4D9B-AFAE-F63BB81D210B}"/>
    <dgm:cxn modelId="{68EF0CFC-1D58-564A-A32B-C8879503F486}" type="presOf" srcId="{B82D8088-4015-4BFB-BA8F-3A403A0EF888}" destId="{B844AADE-67F6-914F-8FA1-34D70740FEF8}" srcOrd="0" destOrd="0" presId="urn:microsoft.com/office/officeart/2005/8/layout/hList1"/>
    <dgm:cxn modelId="{F569CCBD-97E5-4895-8A34-7FDF1FB20B8E}" srcId="{A095E73F-E7B0-4BEF-8E35-3CD72AD1272B}" destId="{8ED6DD0D-26A9-4E40-8CA5-632ECCF9A01C}" srcOrd="1" destOrd="0" parTransId="{54245845-39EA-4BF4-A47E-9F81052E35FF}" sibTransId="{0D87CA73-60DF-4F19-B79D-2F10C4F14862}"/>
    <dgm:cxn modelId="{EECC1404-C8FD-B74F-A0BD-B7247F622B0C}" type="presOf" srcId="{CFB57695-8EF2-4C47-8866-3935F018335C}" destId="{FEDEAEF6-587B-6845-9C1A-F055F62CED26}" srcOrd="0" destOrd="0" presId="urn:microsoft.com/office/officeart/2005/8/layout/hList1"/>
    <dgm:cxn modelId="{FA9FCC2D-0630-4C70-8DB7-F0501E312A73}" srcId="{CFB57695-8EF2-4C47-8866-3935F018335C}" destId="{A095E73F-E7B0-4BEF-8E35-3CD72AD1272B}" srcOrd="1" destOrd="0" parTransId="{F38D18B5-2C28-4E30-AEA8-B67264E0F38F}" sibTransId="{CBE32172-FB94-4272-B538-F64747866B20}"/>
    <dgm:cxn modelId="{B8959AD0-3093-4C81-B227-68780B9A9A86}" srcId="{A095E73F-E7B0-4BEF-8E35-3CD72AD1272B}" destId="{BDFBF1E0-C60C-460B-A7E6-0A4A90726A3C}" srcOrd="0" destOrd="0" parTransId="{52621F87-6638-48C8-9339-B65AD1F053CC}" sibTransId="{621136F4-8D19-45A4-A5E2-FF2146AD9CD9}"/>
    <dgm:cxn modelId="{5BF13958-D15B-8D46-A7F9-B4B5BC826657}" type="presOf" srcId="{3CC97F0B-1369-457C-822B-7057929A5ABF}" destId="{FA7A8775-B85D-F24F-BF6A-D32B7C00F5D4}" srcOrd="0" destOrd="3" presId="urn:microsoft.com/office/officeart/2005/8/layout/hList1"/>
    <dgm:cxn modelId="{6E76513E-877B-4B21-80B5-71D3F7095166}" srcId="{CFB57695-8EF2-4C47-8866-3935F018335C}" destId="{CF5E5B3A-90EF-4613-BC28-9BA71F5ED7FB}" srcOrd="0" destOrd="0" parTransId="{8C4665BF-F302-4968-B5C9-A6ABBC79415F}" sibTransId="{AFF822FA-7E07-415C-A762-F5AB31983536}"/>
    <dgm:cxn modelId="{12F2A156-9447-D145-95C6-F23165F2706A}" type="presParOf" srcId="{FEDEAEF6-587B-6845-9C1A-F055F62CED26}" destId="{ACAE3471-861D-C145-A795-366FF6DB23F2}" srcOrd="0" destOrd="0" presId="urn:microsoft.com/office/officeart/2005/8/layout/hList1"/>
    <dgm:cxn modelId="{CD8742C5-5BF1-B94F-A8F9-D88A2B76AF65}" type="presParOf" srcId="{ACAE3471-861D-C145-A795-366FF6DB23F2}" destId="{0E67252B-F705-9B42-99F2-4DA2090BD739}" srcOrd="0" destOrd="0" presId="urn:microsoft.com/office/officeart/2005/8/layout/hList1"/>
    <dgm:cxn modelId="{BEB39A19-A829-A044-97BC-16834A441014}" type="presParOf" srcId="{ACAE3471-861D-C145-A795-366FF6DB23F2}" destId="{5C6FF490-1D0B-E746-B97C-21D83DFB6529}" srcOrd="1" destOrd="0" presId="urn:microsoft.com/office/officeart/2005/8/layout/hList1"/>
    <dgm:cxn modelId="{3321B64D-1CB9-5247-8E0A-6EF6231F60DB}" type="presParOf" srcId="{FEDEAEF6-587B-6845-9C1A-F055F62CED26}" destId="{21176466-69E7-F642-90B4-5A07DC2D1F80}" srcOrd="1" destOrd="0" presId="urn:microsoft.com/office/officeart/2005/8/layout/hList1"/>
    <dgm:cxn modelId="{F95E4A7F-21EB-AA45-B46D-BDCD2585DB6E}" type="presParOf" srcId="{FEDEAEF6-587B-6845-9C1A-F055F62CED26}" destId="{DA31C78A-72B8-4A4B-BB00-FCF6AFFCDEA6}" srcOrd="2" destOrd="0" presId="urn:microsoft.com/office/officeart/2005/8/layout/hList1"/>
    <dgm:cxn modelId="{36537A96-7291-FF46-B79D-BF7F39B2EBBF}" type="presParOf" srcId="{DA31C78A-72B8-4A4B-BB00-FCF6AFFCDEA6}" destId="{76A9ADD8-48DB-EA4D-932B-705FDC003440}" srcOrd="0" destOrd="0" presId="urn:microsoft.com/office/officeart/2005/8/layout/hList1"/>
    <dgm:cxn modelId="{C2601A10-6108-4347-B669-A8F9C8B39222}" type="presParOf" srcId="{DA31C78A-72B8-4A4B-BB00-FCF6AFFCDEA6}" destId="{B397DC41-0F12-2741-AF26-7BCF6DC7F1AF}" srcOrd="1" destOrd="0" presId="urn:microsoft.com/office/officeart/2005/8/layout/hList1"/>
    <dgm:cxn modelId="{660E8D77-E5C0-7E47-B60E-AF20102BAE01}" type="presParOf" srcId="{FEDEAEF6-587B-6845-9C1A-F055F62CED26}" destId="{AB4E0DF5-C26B-F049-A050-AE8557A5B9D2}" srcOrd="3" destOrd="0" presId="urn:microsoft.com/office/officeart/2005/8/layout/hList1"/>
    <dgm:cxn modelId="{2FFDB079-A28B-9646-9835-957070836DF9}" type="presParOf" srcId="{FEDEAEF6-587B-6845-9C1A-F055F62CED26}" destId="{947964CF-CD49-1E40-883C-3C7716850FD0}" srcOrd="4" destOrd="0" presId="urn:microsoft.com/office/officeart/2005/8/layout/hList1"/>
    <dgm:cxn modelId="{A627EB29-1CDE-4E44-9280-F5BE92BA8874}" type="presParOf" srcId="{947964CF-CD49-1E40-883C-3C7716850FD0}" destId="{B844AADE-67F6-914F-8FA1-34D70740FEF8}" srcOrd="0" destOrd="0" presId="urn:microsoft.com/office/officeart/2005/8/layout/hList1"/>
    <dgm:cxn modelId="{011260E9-B8CB-B149-BD45-5EFB6D8962B5}" type="presParOf" srcId="{947964CF-CD49-1E40-883C-3C7716850FD0}" destId="{FA7A8775-B85D-F24F-BF6A-D32B7C00F5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0281D-8BFC-6F44-B557-EE840F3E0A7A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E84C6-41B6-FF48-8DCF-828053359D1D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/>
            <a:t>Jogalkotási eljárás</a:t>
          </a:r>
          <a:r>
            <a:rPr lang="hu-HU" sz="2000" kern="1200" dirty="0"/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 rendes vagy különleges jogalkotási eljárás keretében </a:t>
          </a:r>
          <a:r>
            <a:rPr lang="hu-HU" sz="2000" b="1" kern="1200" dirty="0"/>
            <a:t>jogalkotási aktusok </a:t>
          </a:r>
          <a:r>
            <a:rPr lang="hu-HU" sz="2000" kern="1200" dirty="0"/>
            <a:t>elfogadásának folyamata</a:t>
          </a:r>
          <a:endParaRPr lang="en-US" sz="2000" kern="1200" dirty="0"/>
        </a:p>
      </dsp:txBody>
      <dsp:txXfrm>
        <a:off x="422723" y="765323"/>
        <a:ext cx="3130897" cy="1943969"/>
      </dsp:txXfrm>
    </dsp:sp>
    <dsp:sp modelId="{F80572DE-BB47-A548-B090-2B7C47A89245}">
      <dsp:nvSpPr>
        <dsp:cNvPr id="0" name=""/>
        <dsp:cNvSpPr/>
      </dsp:nvSpPr>
      <dsp:spPr>
        <a:xfrm>
          <a:off x="3976345" y="337411"/>
          <a:ext cx="3251857" cy="206492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33B24-0968-E04C-93D3-AB552C18C436}">
      <dsp:nvSpPr>
        <dsp:cNvPr id="0" name=""/>
        <dsp:cNvSpPr/>
      </dsp:nvSpPr>
      <dsp:spPr>
        <a:xfrm>
          <a:off x="4337662" y="680662"/>
          <a:ext cx="3251857" cy="206492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/>
            <a:t>Döntéshozatali eljárás</a:t>
          </a:r>
          <a:r>
            <a:rPr lang="hu-HU" sz="2000" kern="1200" dirty="0"/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 tágabb fogalom, egyéb normatív vagy nem normatív aktusok elfogadásának folyamata </a:t>
          </a:r>
          <a:endParaRPr lang="en-US" sz="2000" kern="1200" dirty="0"/>
        </a:p>
      </dsp:txBody>
      <dsp:txXfrm>
        <a:off x="4398142" y="741142"/>
        <a:ext cx="3130897" cy="194396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36BE5-DC1F-A14C-9AAE-5814D6C8ABA9}">
      <dsp:nvSpPr>
        <dsp:cNvPr id="0" name=""/>
        <dsp:cNvSpPr/>
      </dsp:nvSpPr>
      <dsp:spPr>
        <a:xfrm>
          <a:off x="0" y="49271"/>
          <a:ext cx="7589520" cy="6955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/>
            <a:t>Európai Bizottság</a:t>
          </a:r>
          <a:endParaRPr lang="en-US" sz="2900" kern="1200"/>
        </a:p>
      </dsp:txBody>
      <dsp:txXfrm>
        <a:off x="33955" y="83226"/>
        <a:ext cx="7521610" cy="627655"/>
      </dsp:txXfrm>
    </dsp:sp>
    <dsp:sp modelId="{A2DE3B62-B634-7640-8B3B-0A01C95FEBE4}">
      <dsp:nvSpPr>
        <dsp:cNvPr id="0" name=""/>
        <dsp:cNvSpPr/>
      </dsp:nvSpPr>
      <dsp:spPr>
        <a:xfrm>
          <a:off x="0" y="828356"/>
          <a:ext cx="7589520" cy="695565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/>
            <a:t>Európai Unió Tanácsa (a Tanács) </a:t>
          </a:r>
          <a:endParaRPr lang="en-US" sz="2900" kern="1200"/>
        </a:p>
      </dsp:txBody>
      <dsp:txXfrm>
        <a:off x="33955" y="862311"/>
        <a:ext cx="7521610" cy="627655"/>
      </dsp:txXfrm>
    </dsp:sp>
    <dsp:sp modelId="{A997E807-0FA9-EF47-A12F-0B47B0F5DBCD}">
      <dsp:nvSpPr>
        <dsp:cNvPr id="0" name=""/>
        <dsp:cNvSpPr/>
      </dsp:nvSpPr>
      <dsp:spPr>
        <a:xfrm>
          <a:off x="0" y="1607441"/>
          <a:ext cx="7589520" cy="695565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/>
            <a:t>Európai Parlament</a:t>
          </a:r>
          <a:endParaRPr lang="en-US" sz="2900" kern="1200"/>
        </a:p>
      </dsp:txBody>
      <dsp:txXfrm>
        <a:off x="33955" y="1641396"/>
        <a:ext cx="7521610" cy="627655"/>
      </dsp:txXfrm>
    </dsp:sp>
    <dsp:sp modelId="{0874A2FF-6811-3441-A4BF-BD939498F7FE}">
      <dsp:nvSpPr>
        <dsp:cNvPr id="0" name=""/>
        <dsp:cNvSpPr/>
      </dsp:nvSpPr>
      <dsp:spPr>
        <a:xfrm>
          <a:off x="0" y="2401252"/>
          <a:ext cx="7589520" cy="69556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/>
            <a:t>+ egyéb, konzultációs szervek. </a:t>
          </a:r>
          <a:endParaRPr lang="en-US" sz="1600" kern="1200" dirty="0"/>
        </a:p>
      </dsp:txBody>
      <dsp:txXfrm>
        <a:off x="33955" y="2435207"/>
        <a:ext cx="7521610" cy="6276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D87F4-D558-9D49-811A-AD844B9F2707}">
      <dsp:nvSpPr>
        <dsp:cNvPr id="0" name=""/>
        <dsp:cNvSpPr/>
      </dsp:nvSpPr>
      <dsp:spPr>
        <a:xfrm>
          <a:off x="0" y="553192"/>
          <a:ext cx="7589520" cy="8681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Kezdetben: a Bizottság javaslattételi és a Tanács elfogadási joga (tárgyalások +szavazás) a jogalkotási eljárásokban – </a:t>
          </a:r>
          <a:r>
            <a:rPr lang="hu-HU" sz="1400" i="1" kern="1200" dirty="0"/>
            <a:t>dialógus;</a:t>
          </a:r>
          <a:endParaRPr lang="hu-HU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Az Európai Parlament szerepe mellékes volt, csak konzultációra korlátozódott;</a:t>
          </a:r>
          <a:endParaRPr lang="en-US" sz="1400" kern="1200" dirty="0"/>
        </a:p>
      </dsp:txBody>
      <dsp:txXfrm>
        <a:off x="42379" y="595571"/>
        <a:ext cx="7504762" cy="783382"/>
      </dsp:txXfrm>
    </dsp:sp>
    <dsp:sp modelId="{51E7ED28-EF5C-574B-8700-44ED6C5E8638}">
      <dsp:nvSpPr>
        <dsp:cNvPr id="0" name=""/>
        <dsp:cNvSpPr/>
      </dsp:nvSpPr>
      <dsp:spPr>
        <a:xfrm>
          <a:off x="0" y="1403892"/>
          <a:ext cx="7589520" cy="86814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Egységes Európai Okmánytól kezdve: fokozatosan bővül az EP szerepe, illetve az EU-s hatáskörök is;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Európai Parlament szerepének bővülése: </a:t>
          </a:r>
          <a:r>
            <a:rPr lang="hu-HU" sz="1400" u="sng" kern="1200" dirty="0"/>
            <a:t>demokratikus legitimáció igénye </a:t>
          </a:r>
          <a:r>
            <a:rPr lang="hu-HU" sz="1400" kern="1200" dirty="0"/>
            <a:t>– olyan szervek fogadjanak el kötelező jogi aktusokat, amelyek közvetlenül az európai polgároktól kapnak felhatalmazást;</a:t>
          </a:r>
          <a:endParaRPr lang="en-US" sz="1400" kern="1200" dirty="0"/>
        </a:p>
      </dsp:txBody>
      <dsp:txXfrm>
        <a:off x="42379" y="1446271"/>
        <a:ext cx="7504762" cy="783382"/>
      </dsp:txXfrm>
    </dsp:sp>
    <dsp:sp modelId="{A23FD2AD-72F7-724A-AD30-CDA76BA192EE}">
      <dsp:nvSpPr>
        <dsp:cNvPr id="0" name=""/>
        <dsp:cNvSpPr/>
      </dsp:nvSpPr>
      <dsp:spPr>
        <a:xfrm>
          <a:off x="0" y="2312352"/>
          <a:ext cx="7589520" cy="50693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Ma: </a:t>
          </a:r>
          <a:endParaRPr lang="en-US" sz="1400" kern="1200" dirty="0"/>
        </a:p>
      </dsp:txBody>
      <dsp:txXfrm>
        <a:off x="24746" y="2337098"/>
        <a:ext cx="7540028" cy="457440"/>
      </dsp:txXfrm>
    </dsp:sp>
    <dsp:sp modelId="{DB1EAD67-EDA7-9441-9FC6-CA8C250F5CA5}">
      <dsp:nvSpPr>
        <dsp:cNvPr id="0" name=""/>
        <dsp:cNvSpPr/>
      </dsp:nvSpPr>
      <dsp:spPr>
        <a:xfrm>
          <a:off x="0" y="2819284"/>
          <a:ext cx="7589520" cy="1391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967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dirty="0"/>
            <a:t>A Bizottság tesz javaslatot;</a:t>
          </a:r>
          <a:endParaRPr lang="en-US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dirty="0"/>
            <a:t>Az Európai Parlament a Tanáccsal egyenrangú fél,  közösen fogadják el az uniós jogszabályokat;</a:t>
          </a:r>
          <a:endParaRPr lang="en-US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dirty="0"/>
            <a:t>Mindketten külön tárgyalják és szavaznak a javaslatokról;</a:t>
          </a:r>
          <a:endParaRPr lang="en-US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/>
            <a:t>A </a:t>
          </a:r>
          <a:r>
            <a:rPr lang="en-US" sz="1400" kern="1200" dirty="0" err="1"/>
            <a:t>Bizottsággal</a:t>
          </a:r>
          <a:r>
            <a:rPr lang="en-US" sz="1400" kern="1200" dirty="0"/>
            <a:t> is </a:t>
          </a:r>
          <a:r>
            <a:rPr lang="en-US" sz="1400" kern="1200" dirty="0" err="1"/>
            <a:t>folyamatos</a:t>
          </a:r>
          <a:r>
            <a:rPr lang="en-US" sz="1400" kern="1200" dirty="0"/>
            <a:t> </a:t>
          </a:r>
          <a:r>
            <a:rPr lang="en-US" sz="1400" kern="1200" dirty="0" err="1"/>
            <a:t>az</a:t>
          </a:r>
          <a:r>
            <a:rPr lang="en-US" sz="1400" kern="1200" dirty="0"/>
            <a:t> </a:t>
          </a:r>
          <a:r>
            <a:rPr lang="en-US" sz="1400" kern="1200" dirty="0" err="1"/>
            <a:t>együttműködés</a:t>
          </a:r>
          <a:r>
            <a:rPr lang="en-US" sz="1400" kern="1200" dirty="0"/>
            <a:t>, </a:t>
          </a:r>
          <a:r>
            <a:rPr lang="en-US" sz="1400" kern="1200" dirty="0" err="1"/>
            <a:t>háromoldalú</a:t>
          </a:r>
          <a:r>
            <a:rPr lang="en-US" sz="1400" kern="1200" dirty="0"/>
            <a:t> </a:t>
          </a:r>
          <a:r>
            <a:rPr lang="en-US" sz="1400" kern="1200" dirty="0" err="1"/>
            <a:t>egyeztetések</a:t>
          </a:r>
          <a:r>
            <a:rPr lang="en-US" sz="1400" kern="1200" dirty="0"/>
            <a:t> – </a:t>
          </a:r>
          <a:r>
            <a:rPr lang="en-US" sz="1400" i="1" kern="1200" dirty="0" err="1"/>
            <a:t>trialógus</a:t>
          </a:r>
          <a:r>
            <a:rPr lang="en-US" sz="1400" i="1" kern="1200" dirty="0"/>
            <a:t>;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dirty="0"/>
            <a:t>Azonos szöveget mindkettőjüknek jóvá kell hagynia, mindkét fél beleegyezése nélkül nem elfogadott a javaslat. </a:t>
          </a:r>
          <a:endParaRPr lang="en-US" sz="1400" kern="1200" dirty="0"/>
        </a:p>
      </dsp:txBody>
      <dsp:txXfrm>
        <a:off x="0" y="2819284"/>
        <a:ext cx="7589520" cy="13910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3F7A0-852E-CF49-A89D-FD918CDA67D2}">
      <dsp:nvSpPr>
        <dsp:cNvPr id="0" name=""/>
        <dsp:cNvSpPr/>
      </dsp:nvSpPr>
      <dsp:spPr>
        <a:xfrm>
          <a:off x="1066071" y="516"/>
          <a:ext cx="3211869" cy="19271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/>
            <a:t>Rendes jogalkotási eljárás: </a:t>
          </a:r>
          <a:r>
            <a:rPr lang="hu-HU" sz="1400" kern="1200" dirty="0"/>
            <a:t>rendeleteknek, irányelveknek vagy határozatoknak a Bizottság javaslata alapján, az Európai Parlament és a Tanács által </a:t>
          </a:r>
          <a:r>
            <a:rPr lang="hu-HU" sz="1400" kern="1200" dirty="0" err="1"/>
            <a:t>történo</a:t>
          </a:r>
          <a:r>
            <a:rPr lang="hu-HU" sz="1400" kern="1200" dirty="0"/>
            <a:t>̋ </a:t>
          </a:r>
          <a:r>
            <a:rPr lang="hu-HU" sz="1400" b="1" kern="1200" dirty="0" err="1"/>
            <a:t>közös</a:t>
          </a:r>
          <a:r>
            <a:rPr lang="hu-HU" sz="1400" b="1" kern="1200" dirty="0"/>
            <a:t> </a:t>
          </a:r>
          <a:r>
            <a:rPr lang="hu-HU" sz="1400" kern="1200" dirty="0"/>
            <a:t>elfogadásából áll.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= </a:t>
          </a:r>
          <a:r>
            <a:rPr lang="en-US" sz="1400" kern="1200" dirty="0" err="1"/>
            <a:t>jogalkotási</a:t>
          </a:r>
          <a:r>
            <a:rPr lang="en-US" sz="1400" kern="1200" dirty="0"/>
            <a:t> </a:t>
          </a:r>
          <a:r>
            <a:rPr lang="en-US" sz="1400" kern="1200" dirty="0" err="1"/>
            <a:t>aktusok</a:t>
          </a:r>
          <a:endParaRPr lang="en-US" sz="1400" kern="1200" dirty="0"/>
        </a:p>
      </dsp:txBody>
      <dsp:txXfrm>
        <a:off x="1066071" y="516"/>
        <a:ext cx="3211869" cy="1927121"/>
      </dsp:txXfrm>
    </dsp:sp>
    <dsp:sp modelId="{37DAC409-EEFD-2946-8605-A54577717023}">
      <dsp:nvSpPr>
        <dsp:cNvPr id="0" name=""/>
        <dsp:cNvSpPr/>
      </dsp:nvSpPr>
      <dsp:spPr>
        <a:xfrm>
          <a:off x="4599128" y="516"/>
          <a:ext cx="3211869" cy="1927121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/>
            <a:t>Különleges jogalkotási eljárás: </a:t>
          </a:r>
          <a:r>
            <a:rPr lang="hu-HU" sz="1400" kern="1200" dirty="0"/>
            <a:t>a </a:t>
          </a:r>
          <a:r>
            <a:rPr lang="hu-HU" sz="1400" kern="1200" dirty="0" err="1"/>
            <a:t>Szerződések</a:t>
          </a:r>
          <a:r>
            <a:rPr lang="hu-HU" sz="1400" kern="1200" dirty="0"/>
            <a:t> által </a:t>
          </a:r>
          <a:r>
            <a:rPr lang="hu-HU" sz="1400" kern="1200" dirty="0" err="1"/>
            <a:t>külön</a:t>
          </a:r>
          <a:r>
            <a:rPr lang="hu-HU" sz="1400" kern="1200" dirty="0"/>
            <a:t> meghatározott esetekben rendeleteknek, irányelveknek vagy határozatoknak a Tanács </a:t>
          </a:r>
          <a:r>
            <a:rPr lang="hu-HU" sz="1400" kern="1200" dirty="0" err="1"/>
            <a:t>közreműködésével</a:t>
          </a:r>
          <a:r>
            <a:rPr lang="hu-HU" sz="1400" kern="1200" dirty="0"/>
            <a:t> az Európai Parlament által </a:t>
          </a:r>
          <a:r>
            <a:rPr lang="hu-HU" sz="1400" kern="1200" dirty="0" err="1"/>
            <a:t>történo</a:t>
          </a:r>
          <a:r>
            <a:rPr lang="hu-HU" sz="1400" kern="1200" dirty="0"/>
            <a:t>̋, vagy az Európai Parlament </a:t>
          </a:r>
          <a:r>
            <a:rPr lang="hu-HU" sz="1400" kern="1200" dirty="0" err="1"/>
            <a:t>közreműködésével</a:t>
          </a:r>
          <a:r>
            <a:rPr lang="hu-HU" sz="1400" kern="1200" dirty="0"/>
            <a:t> a Tanács által </a:t>
          </a:r>
          <a:r>
            <a:rPr lang="hu-HU" sz="1400" kern="1200" dirty="0" err="1"/>
            <a:t>történo</a:t>
          </a:r>
          <a:r>
            <a:rPr lang="hu-HU" sz="1400" kern="1200" dirty="0"/>
            <a:t>̋ elfogadása.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= jogalkotási aktusok</a:t>
          </a:r>
          <a:endParaRPr lang="en-US" sz="1400" kern="1200" dirty="0"/>
        </a:p>
      </dsp:txBody>
      <dsp:txXfrm>
        <a:off x="4599128" y="516"/>
        <a:ext cx="3211869" cy="1927121"/>
      </dsp:txXfrm>
    </dsp:sp>
    <dsp:sp modelId="{8A629C11-201E-A14F-859F-7156E887883A}">
      <dsp:nvSpPr>
        <dsp:cNvPr id="0" name=""/>
        <dsp:cNvSpPr/>
      </dsp:nvSpPr>
      <dsp:spPr>
        <a:xfrm>
          <a:off x="2832600" y="2248825"/>
          <a:ext cx="3211869" cy="1927121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/>
            <a:t>+ A Szerződések által külön meghatározott esetekben </a:t>
          </a:r>
          <a:r>
            <a:rPr lang="hu-HU" sz="1200" b="1" kern="1200" dirty="0"/>
            <a:t>jogalkotási aktusok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/>
            <a:t> - a tagállamok egy csoportjának vagy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/>
            <a:t> - az Európai Parlamentnek a kezdeményezésére,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/>
            <a:t> - az Európai Központi Bank ajánlására vagy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/>
            <a:t> - a Bíróság,  illetve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/>
            <a:t> - az Európai Beruházási Bank kérelme alapján is elfogadhatók.</a:t>
          </a:r>
          <a:endParaRPr lang="en-US" sz="1200" kern="1200" dirty="0"/>
        </a:p>
      </dsp:txBody>
      <dsp:txXfrm>
        <a:off x="2832600" y="2248825"/>
        <a:ext cx="3211869" cy="19271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F774A-A60F-914B-A62A-FCB4C7C84162}">
      <dsp:nvSpPr>
        <dsp:cNvPr id="0" name=""/>
        <dsp:cNvSpPr/>
      </dsp:nvSpPr>
      <dsp:spPr>
        <a:xfrm>
          <a:off x="0" y="199064"/>
          <a:ext cx="2371724" cy="14230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/>
            <a:t>Előzmények: A Lisszaboni szerződés előtt az </a:t>
          </a:r>
          <a:r>
            <a:rPr lang="hu-HU" sz="1300" i="1" kern="1200" dirty="0" err="1"/>
            <a:t>együttdöntési</a:t>
          </a:r>
          <a:r>
            <a:rPr lang="hu-HU" sz="1300" i="1" kern="1200" dirty="0"/>
            <a:t> eljárás </a:t>
          </a:r>
          <a:r>
            <a:rPr lang="hu-HU" sz="1300" kern="1200" dirty="0"/>
            <a:t>volt legnagyobb számban alkalmazott jogalkotási eljárási forma, amit az EUSZ vezetett be.</a:t>
          </a:r>
          <a:endParaRPr lang="en-US" sz="1300" kern="1200" dirty="0"/>
        </a:p>
      </dsp:txBody>
      <dsp:txXfrm>
        <a:off x="0" y="199064"/>
        <a:ext cx="2371724" cy="1423035"/>
      </dsp:txXfrm>
    </dsp:sp>
    <dsp:sp modelId="{158AE2AF-8A84-8043-A9D9-74B516EA2E0C}">
      <dsp:nvSpPr>
        <dsp:cNvPr id="0" name=""/>
        <dsp:cNvSpPr/>
      </dsp:nvSpPr>
      <dsp:spPr>
        <a:xfrm>
          <a:off x="2608897" y="199064"/>
          <a:ext cx="2371724" cy="1423035"/>
        </a:xfrm>
        <a:prstGeom prst="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/>
            <a:t>Az Amszterdami Szerződés jelentősen módosította, a Nizzai szerződés tovább bővítette az </a:t>
          </a:r>
          <a:r>
            <a:rPr lang="hu-HU" sz="1300" kern="1200" dirty="0" err="1"/>
            <a:t>együttdöntési</a:t>
          </a:r>
          <a:r>
            <a:rPr lang="hu-HU" sz="1300" kern="1200" dirty="0"/>
            <a:t> eljárást.</a:t>
          </a:r>
          <a:endParaRPr lang="en-US" sz="1300" kern="1200" dirty="0"/>
        </a:p>
      </dsp:txBody>
      <dsp:txXfrm>
        <a:off x="2608897" y="199064"/>
        <a:ext cx="2371724" cy="1423035"/>
      </dsp:txXfrm>
    </dsp:sp>
    <dsp:sp modelId="{AA00C7D6-3677-4647-A1A1-4E2A4501962B}">
      <dsp:nvSpPr>
        <dsp:cNvPr id="0" name=""/>
        <dsp:cNvSpPr/>
      </dsp:nvSpPr>
      <dsp:spPr>
        <a:xfrm>
          <a:off x="5217794" y="199064"/>
          <a:ext cx="2371724" cy="1423035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/>
            <a:t>A Lisszaboni Szerződés átveszi és immár </a:t>
          </a:r>
          <a:r>
            <a:rPr lang="hu-HU" sz="1300" i="1" kern="1200" dirty="0"/>
            <a:t>rendes jogalkotási eljárás</a:t>
          </a:r>
          <a:r>
            <a:rPr lang="hu-HU" sz="1300" kern="1200" dirty="0"/>
            <a:t> elnevezéssel rögzíti. </a:t>
          </a:r>
          <a:endParaRPr lang="en-US" sz="1300" kern="1200" dirty="0"/>
        </a:p>
      </dsp:txBody>
      <dsp:txXfrm>
        <a:off x="5217794" y="199064"/>
        <a:ext cx="2371724" cy="1423035"/>
      </dsp:txXfrm>
    </dsp:sp>
    <dsp:sp modelId="{5E13024C-E4FB-2D44-B778-10B10A6E182F}">
      <dsp:nvSpPr>
        <dsp:cNvPr id="0" name=""/>
        <dsp:cNvSpPr/>
      </dsp:nvSpPr>
      <dsp:spPr>
        <a:xfrm>
          <a:off x="1304448" y="1859272"/>
          <a:ext cx="2371724" cy="1423035"/>
        </a:xfrm>
        <a:prstGeom prst="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/>
            <a:t>A folyamat lényege az volt, hogy az </a:t>
          </a:r>
          <a:r>
            <a:rPr lang="hu-HU" sz="1300" b="1" kern="1200" dirty="0"/>
            <a:t>Európai Parlament hatásköre egyre bővült</a:t>
          </a:r>
          <a:r>
            <a:rPr lang="hu-HU" sz="1300" kern="1200" dirty="0"/>
            <a:t>, a kezdeti konzultációs szerep után mára már </a:t>
          </a:r>
          <a:r>
            <a:rPr lang="hu-HU" sz="1300" b="1" kern="1200" dirty="0"/>
            <a:t>azonos erejű társ-jogalkotó </a:t>
          </a:r>
          <a:r>
            <a:rPr lang="hu-HU" sz="1300" kern="1200" dirty="0"/>
            <a:t>a Tanács mellett.</a:t>
          </a:r>
          <a:endParaRPr lang="en-US" sz="1300" kern="1200" dirty="0"/>
        </a:p>
      </dsp:txBody>
      <dsp:txXfrm>
        <a:off x="1304448" y="1859272"/>
        <a:ext cx="2371724" cy="1423035"/>
      </dsp:txXfrm>
    </dsp:sp>
    <dsp:sp modelId="{C6CBB17F-6B69-DC41-8A54-59E2BE32A9F5}">
      <dsp:nvSpPr>
        <dsp:cNvPr id="0" name=""/>
        <dsp:cNvSpPr/>
      </dsp:nvSpPr>
      <dsp:spPr>
        <a:xfrm>
          <a:off x="3913346" y="1859272"/>
          <a:ext cx="2371724" cy="1423035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/>
            <a:t>Ma már </a:t>
          </a:r>
          <a:r>
            <a:rPr lang="hu-HU" sz="1300" b="1" kern="1200"/>
            <a:t>nem lehet jogszabályt elfogadni rendes jogalkotási eljárásban az EP egyetértése nélkül. </a:t>
          </a:r>
          <a:endParaRPr lang="en-US" sz="1300" kern="1200"/>
        </a:p>
      </dsp:txBody>
      <dsp:txXfrm>
        <a:off x="3913346" y="1859272"/>
        <a:ext cx="2371724" cy="14230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B5717-7281-C045-841B-6A1FB7754D3A}">
      <dsp:nvSpPr>
        <dsp:cNvPr id="0" name=""/>
        <dsp:cNvSpPr/>
      </dsp:nvSpPr>
      <dsp:spPr>
        <a:xfrm>
          <a:off x="3683557" y="2436255"/>
          <a:ext cx="546207" cy="657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4042" y="0"/>
              </a:lnTo>
              <a:lnTo>
                <a:pt x="194042" y="657187"/>
              </a:lnTo>
              <a:lnTo>
                <a:pt x="546207" y="65718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8D8A9-5149-7844-8935-8EABDC3BE04F}">
      <dsp:nvSpPr>
        <dsp:cNvPr id="0" name=""/>
        <dsp:cNvSpPr/>
      </dsp:nvSpPr>
      <dsp:spPr>
        <a:xfrm>
          <a:off x="3683557" y="1746361"/>
          <a:ext cx="549994" cy="689894"/>
        </a:xfrm>
        <a:custGeom>
          <a:avLst/>
          <a:gdLst/>
          <a:ahLst/>
          <a:cxnLst/>
          <a:rect l="0" t="0" r="0" b="0"/>
          <a:pathLst>
            <a:path>
              <a:moveTo>
                <a:pt x="0" y="689894"/>
              </a:moveTo>
              <a:lnTo>
                <a:pt x="197829" y="689894"/>
              </a:lnTo>
              <a:lnTo>
                <a:pt x="197829" y="0"/>
              </a:lnTo>
              <a:lnTo>
                <a:pt x="549994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2C6F6-BC13-954B-972D-B033BCF21C29}">
      <dsp:nvSpPr>
        <dsp:cNvPr id="0" name=""/>
        <dsp:cNvSpPr/>
      </dsp:nvSpPr>
      <dsp:spPr>
        <a:xfrm>
          <a:off x="1922732" y="0"/>
          <a:ext cx="3521648" cy="10741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/>
            <a:t>A Bizottság </a:t>
          </a:r>
          <a:r>
            <a:rPr lang="hu-HU" sz="1500" b="1" kern="1200" dirty="0"/>
            <a:t>javaslatot</a:t>
          </a:r>
          <a:r>
            <a:rPr lang="hu-HU" sz="1500" kern="1200" dirty="0"/>
            <a:t> terjeszt az Európai Parlament és a Tanács elé.</a:t>
          </a:r>
          <a:endParaRPr lang="en-US" sz="1500" kern="1200" dirty="0"/>
        </a:p>
      </dsp:txBody>
      <dsp:txXfrm>
        <a:off x="1922732" y="0"/>
        <a:ext cx="3521648" cy="1074102"/>
      </dsp:txXfrm>
    </dsp:sp>
    <dsp:sp modelId="{16625C8C-427B-354C-86ED-AE2ED2C0BE8B}">
      <dsp:nvSpPr>
        <dsp:cNvPr id="0" name=""/>
        <dsp:cNvSpPr/>
      </dsp:nvSpPr>
      <dsp:spPr>
        <a:xfrm>
          <a:off x="161908" y="1899204"/>
          <a:ext cx="3521648" cy="10741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/>
            <a:t>Első olvasat: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/>
            <a:t>Az Európai Parlament </a:t>
          </a:r>
          <a:r>
            <a:rPr lang="hu-HU" sz="1500" kern="1200" dirty="0" err="1"/>
            <a:t>elso</a:t>
          </a:r>
          <a:r>
            <a:rPr lang="hu-HU" sz="1500" kern="1200" dirty="0"/>
            <a:t>̋ olvasatban </a:t>
          </a:r>
          <a:r>
            <a:rPr lang="hu-HU" sz="1500" b="1" kern="1200" dirty="0"/>
            <a:t>elfogadja álláspontját </a:t>
          </a:r>
          <a:r>
            <a:rPr lang="hu-HU" sz="1500" kern="1200" dirty="0"/>
            <a:t>és azt továbbítja a Tanácsnak.</a:t>
          </a:r>
          <a:endParaRPr lang="en-US" sz="1500" kern="1200" dirty="0"/>
        </a:p>
      </dsp:txBody>
      <dsp:txXfrm>
        <a:off x="161908" y="1899204"/>
        <a:ext cx="3521648" cy="1074102"/>
      </dsp:txXfrm>
    </dsp:sp>
    <dsp:sp modelId="{B621B32F-4981-2143-8991-4FF38003EF37}">
      <dsp:nvSpPr>
        <dsp:cNvPr id="0" name=""/>
        <dsp:cNvSpPr/>
      </dsp:nvSpPr>
      <dsp:spPr>
        <a:xfrm>
          <a:off x="4233551" y="1209310"/>
          <a:ext cx="3521648" cy="10741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/>
            <a:t>Ha a Tanács az Európai Parlament álláspontjával </a:t>
          </a:r>
          <a:r>
            <a:rPr lang="hu-HU" sz="1500" b="1" kern="1200" dirty="0"/>
            <a:t>egyetért,</a:t>
          </a:r>
          <a:r>
            <a:rPr lang="hu-HU" sz="1500" kern="1200" dirty="0"/>
            <a:t> a javasolt aktust az Európai Parlament álláspontjának </a:t>
          </a:r>
          <a:r>
            <a:rPr lang="hu-HU" sz="1500" kern="1200" dirty="0" err="1"/>
            <a:t>megfelelo</a:t>
          </a:r>
          <a:r>
            <a:rPr lang="hu-HU" sz="1500" kern="1200" dirty="0"/>
            <a:t>̋ szövegezéssel </a:t>
          </a:r>
          <a:r>
            <a:rPr lang="hu-HU" sz="1500" b="1" kern="1200" dirty="0"/>
            <a:t>elfogadottna</a:t>
          </a:r>
          <a:r>
            <a:rPr lang="hu-HU" sz="1500" kern="1200" dirty="0"/>
            <a:t>k kell tekinteni.</a:t>
          </a:r>
          <a:endParaRPr lang="en-US" sz="1500" kern="1200" dirty="0"/>
        </a:p>
      </dsp:txBody>
      <dsp:txXfrm>
        <a:off x="4233551" y="1209310"/>
        <a:ext cx="3521648" cy="1074102"/>
      </dsp:txXfrm>
    </dsp:sp>
    <dsp:sp modelId="{3C8E014E-8E58-2744-834E-5932E985F05C}">
      <dsp:nvSpPr>
        <dsp:cNvPr id="0" name=""/>
        <dsp:cNvSpPr/>
      </dsp:nvSpPr>
      <dsp:spPr>
        <a:xfrm>
          <a:off x="4229764" y="2556392"/>
          <a:ext cx="3521648" cy="10741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/>
            <a:t>Ha a Tanács </a:t>
          </a:r>
          <a:r>
            <a:rPr lang="hu-HU" sz="1500" b="1" kern="1200" dirty="0"/>
            <a:t>nem ért egyet </a:t>
          </a:r>
          <a:r>
            <a:rPr lang="hu-HU" sz="1500" kern="1200" dirty="0"/>
            <a:t>az Európai Parlament álláspontjával, a Tanács </a:t>
          </a:r>
          <a:r>
            <a:rPr lang="hu-HU" sz="1500" kern="1200" dirty="0" err="1"/>
            <a:t>elso</a:t>
          </a:r>
          <a:r>
            <a:rPr lang="hu-HU" sz="1500" kern="1200" dirty="0"/>
            <a:t>̋ olvasatban </a:t>
          </a:r>
          <a:r>
            <a:rPr lang="hu-HU" sz="1500" b="1" kern="1200" dirty="0"/>
            <a:t>elfogadja saját álláspontját</a:t>
          </a:r>
          <a:r>
            <a:rPr lang="hu-HU" sz="1500" kern="1200" dirty="0"/>
            <a:t>, és azt közli az Európai Parlamenttel.</a:t>
          </a:r>
          <a:endParaRPr lang="en-US" sz="1500" kern="1200" dirty="0"/>
        </a:p>
      </dsp:txBody>
      <dsp:txXfrm>
        <a:off x="4229764" y="2556392"/>
        <a:ext cx="3521648" cy="10741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68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045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3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827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521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10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709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610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821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70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732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CBD66-F135-40AD-8579-23EFB2B552A7}" type="datetimeFigureOut">
              <a:rPr lang="hu-HU" smtClean="0"/>
              <a:t>2019.04.09.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87EA-E341-4A76-9888-807C02682E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008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if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oparl.europa.eu/external/appendix/legislativeprocedure/europarl_ordinarylegislativeprocedure_howitworks_hu.pdf" TargetMode="Externa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9149C054-57DE-E846-98F1-9921A7E9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026" y="2043663"/>
            <a:ext cx="4578895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hu-HU" sz="60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Az EU </a:t>
            </a:r>
            <a:r>
              <a:rPr lang="hu-HU" sz="6000" kern="120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közjogi alapjai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B11DB6F-43BA-F240-ADD0-88D70C0FE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026" y="4074718"/>
            <a:ext cx="457889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dr.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Mernyei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Ákos</a:t>
            </a:r>
            <a:endParaRPr lang="en-US" sz="2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471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F53C7FD3-A803-1D4E-8AED-9ECE24AC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pt-BR" sz="3500" dirty="0">
                <a:solidFill>
                  <a:srgbClr val="FFFFFF"/>
                </a:solidFill>
              </a:rPr>
              <a:t>A rendes </a:t>
            </a:r>
            <a:r>
              <a:rPr lang="pt-BR" sz="3500" dirty="0" err="1">
                <a:solidFill>
                  <a:srgbClr val="FFFFFF"/>
                </a:solidFill>
              </a:rPr>
              <a:t>jogalkotási</a:t>
            </a:r>
            <a:r>
              <a:rPr lang="pt-BR" sz="3500" dirty="0">
                <a:solidFill>
                  <a:srgbClr val="FFFFFF"/>
                </a:solidFill>
              </a:rPr>
              <a:t> </a:t>
            </a:r>
            <a:r>
              <a:rPr lang="pt-BR" sz="3500" dirty="0" err="1">
                <a:solidFill>
                  <a:srgbClr val="FFFFFF"/>
                </a:solidFill>
              </a:rPr>
              <a:t>eljárás</a:t>
            </a:r>
            <a:r>
              <a:rPr lang="pt-BR" sz="3500" dirty="0">
                <a:solidFill>
                  <a:srgbClr val="FFFFFF"/>
                </a:solidFill>
              </a:rPr>
              <a:t> </a:t>
            </a:r>
            <a:r>
              <a:rPr lang="pt-BR" sz="3500" dirty="0" err="1">
                <a:solidFill>
                  <a:srgbClr val="FFFFFF"/>
                </a:solidFill>
              </a:rPr>
              <a:t>I</a:t>
            </a:r>
            <a:r>
              <a:rPr lang="hu-HU" sz="3500" dirty="0">
                <a:solidFill>
                  <a:srgbClr val="FFFFFF"/>
                </a:solidFill>
              </a:rPr>
              <a:t>II</a:t>
            </a:r>
            <a:r>
              <a:rPr lang="pt-BR" sz="3500" dirty="0">
                <a:solidFill>
                  <a:srgbClr val="FFFFFF"/>
                </a:solidFill>
              </a:rPr>
              <a:t>.</a:t>
            </a:r>
            <a:r>
              <a:rPr lang="hu-HU" sz="3500" dirty="0">
                <a:solidFill>
                  <a:srgbClr val="FFFFFF"/>
                </a:solidFill>
              </a:rPr>
              <a:t> - EUMSZ. 294. cikk</a:t>
            </a:r>
          </a:p>
        </p:txBody>
      </p:sp>
      <p:graphicFrame>
        <p:nvGraphicFramePr>
          <p:cNvPr id="19" name="Tartalom helye 2">
            <a:extLst>
              <a:ext uri="{FF2B5EF4-FFF2-40B4-BE49-F238E27FC236}">
                <a16:creationId xmlns:a16="http://schemas.microsoft.com/office/drawing/2014/main" xmlns="" id="{410B8248-A79E-4A21-A648-86AAAD03D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669605"/>
              </p:ext>
            </p:extLst>
          </p:nvPr>
        </p:nvGraphicFramePr>
        <p:xfrm>
          <a:off x="777240" y="2636912"/>
          <a:ext cx="75895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3737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9">
            <a:extLst>
              <a:ext uri="{FF2B5EF4-FFF2-40B4-BE49-F238E27FC236}">
                <a16:creationId xmlns:a16="http://schemas.microsoft.com/office/drawing/2014/main" xmlns="" id="{57845966-6EFC-468A-9CC7-BAB4B95854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3C3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28" name="Picture 71">
            <a:extLst>
              <a:ext uri="{FF2B5EF4-FFF2-40B4-BE49-F238E27FC236}">
                <a16:creationId xmlns:a16="http://schemas.microsoft.com/office/drawing/2014/main" xmlns="" id="{75554383-98AF-4A47-BB65-705FAAA4BE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ADAD1991-FFD1-4E94-ABAB-7560D33008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5410" y="-3970"/>
            <a:ext cx="7748362" cy="6874811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025" name="Picture 1" descr="page54image29791104">
            <a:extLst>
              <a:ext uri="{FF2B5EF4-FFF2-40B4-BE49-F238E27FC236}">
                <a16:creationId xmlns:a16="http://schemas.microsoft.com/office/drawing/2014/main" xmlns="" id="{EDE866A6-850D-7B45-A17D-04E9839E72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5656" y="1044038"/>
            <a:ext cx="6120680" cy="490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609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>
                <a:solidFill>
                  <a:srgbClr val="FFFFFF"/>
                </a:solidFill>
              </a:rPr>
              <a:t>A különleges jogalkotási eljárás</a:t>
            </a:r>
          </a:p>
        </p:txBody>
      </p:sp>
      <p:graphicFrame>
        <p:nvGraphicFramePr>
          <p:cNvPr id="10" name="Tartalom helye 2">
            <a:extLst>
              <a:ext uri="{FF2B5EF4-FFF2-40B4-BE49-F238E27FC236}">
                <a16:creationId xmlns:a16="http://schemas.microsoft.com/office/drawing/2014/main" xmlns="" id="{A7EC2479-1AFC-4BAC-9CD4-310D65AC49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307825"/>
              </p:ext>
            </p:extLst>
          </p:nvPr>
        </p:nvGraphicFramePr>
        <p:xfrm>
          <a:off x="395537" y="2492896"/>
          <a:ext cx="848153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1169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D8E67F2-F753-4E06-8229-4970A67258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933"/>
            <a:ext cx="6483094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2EE1BDFD-564B-44A4-841A-50D6A8E75C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-1" y="1"/>
            <a:ext cx="9144000" cy="6858000"/>
          </a:xfrm>
          <a:prstGeom prst="rect">
            <a:avLst/>
          </a:prstGeom>
        </p:spPr>
      </p:pic>
      <p:sp>
        <p:nvSpPr>
          <p:cNvPr id="23" name="Freeform 60">
            <a:extLst>
              <a:ext uri="{FF2B5EF4-FFF2-40B4-BE49-F238E27FC236}">
                <a16:creationId xmlns:a16="http://schemas.microsoft.com/office/drawing/2014/main" xmlns="" id="{007B8288-68CC-4847-8419-CF535B6B7E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85428" y="4444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33DBE2EA-F442-B04A-A97B-A6D5C67CE1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464254"/>
            <a:ext cx="2782200" cy="848571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6DF593FF-5841-0447-BFD0-9AE8E4785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328" y="1783890"/>
            <a:ext cx="3733482" cy="109199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2300" dirty="0">
                <a:solidFill>
                  <a:srgbClr val="000000"/>
                </a:solidFill>
              </a:rPr>
              <a:t>Egyéb uniós szervek szerepe a jogalkotási eljárásban</a:t>
            </a:r>
          </a:p>
        </p:txBody>
      </p:sp>
      <p:sp>
        <p:nvSpPr>
          <p:cNvPr id="25" name="Freeform 68">
            <a:extLst>
              <a:ext uri="{FF2B5EF4-FFF2-40B4-BE49-F238E27FC236}">
                <a16:creationId xmlns:a16="http://schemas.microsoft.com/office/drawing/2014/main" xmlns="" id="{32BA8EA8-C1B6-4309-B674-F9F399B962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912701"/>
            <a:ext cx="4942590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3E91E220-20BB-544B-B857-5CDEB98346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4725144"/>
            <a:ext cx="2783979" cy="1017798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C498533-8D04-BA4C-AE0D-4456889B6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5512" y="2839085"/>
            <a:ext cx="3733184" cy="2729467"/>
          </a:xfrm>
        </p:spPr>
        <p:txBody>
          <a:bodyPr anchor="ctr">
            <a:normAutofit/>
          </a:bodyPr>
          <a:lstStyle/>
          <a:p>
            <a:pPr algn="just"/>
            <a:r>
              <a:rPr lang="hu-HU" sz="1500" dirty="0">
                <a:solidFill>
                  <a:srgbClr val="000000"/>
                </a:solidFill>
              </a:rPr>
              <a:t>Az </a:t>
            </a:r>
            <a:r>
              <a:rPr lang="hu-HU" sz="1500" i="1" dirty="0">
                <a:solidFill>
                  <a:srgbClr val="000000"/>
                </a:solidFill>
              </a:rPr>
              <a:t>EUMSZ. 300. Cikk</a:t>
            </a:r>
            <a:r>
              <a:rPr lang="hu-HU" sz="1500" dirty="0">
                <a:solidFill>
                  <a:srgbClr val="000000"/>
                </a:solidFill>
              </a:rPr>
              <a:t>e értelmében (1) Az Európai Parlamentet, a Tanácsot és a Bizottságot a </a:t>
            </a:r>
            <a:r>
              <a:rPr lang="hu-HU" sz="1500" u="sng" dirty="0">
                <a:solidFill>
                  <a:srgbClr val="000000"/>
                </a:solidFill>
              </a:rPr>
              <a:t>Gazdasági és Szociális Bizottság</a:t>
            </a:r>
            <a:r>
              <a:rPr lang="hu-HU" sz="1500" dirty="0">
                <a:solidFill>
                  <a:srgbClr val="000000"/>
                </a:solidFill>
              </a:rPr>
              <a:t>, valamint a </a:t>
            </a:r>
            <a:r>
              <a:rPr lang="hu-HU" sz="1500" u="sng" dirty="0">
                <a:solidFill>
                  <a:srgbClr val="000000"/>
                </a:solidFill>
              </a:rPr>
              <a:t>Régiók Bizottsága </a:t>
            </a:r>
            <a:r>
              <a:rPr lang="hu-HU" sz="1500" b="1" dirty="0">
                <a:solidFill>
                  <a:srgbClr val="000000"/>
                </a:solidFill>
              </a:rPr>
              <a:t>segíti </a:t>
            </a:r>
            <a:r>
              <a:rPr lang="hu-HU" sz="1500" dirty="0">
                <a:solidFill>
                  <a:srgbClr val="000000"/>
                </a:solidFill>
              </a:rPr>
              <a:t>tanácsadói minőségben.</a:t>
            </a:r>
          </a:p>
          <a:p>
            <a:endParaRPr lang="hu-HU" sz="1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759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57F73549-D89B-674F-9887-CBAC6AA1D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3000" dirty="0">
                <a:solidFill>
                  <a:srgbClr val="FFFFFF"/>
                </a:solidFill>
              </a:rPr>
              <a:t>A felhatalmazás alapján, illetve a végrehajtási hatáskörben elfogadott szabályok  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BB4952BF-08F8-4DFE-8080-C50544287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173841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9265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D37BF990-5A4D-3645-8237-EDF74FB85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>
                <a:solidFill>
                  <a:srgbClr val="FFFFFF"/>
                </a:solidFill>
              </a:rPr>
              <a:t>A felhatalmazás alapján elfogadott szabályok I. – EUMSZ 290. cikk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2CFD9E4E-F83E-4DF3-8737-1C07AF9A7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070183"/>
              </p:ext>
            </p:extLst>
          </p:nvPr>
        </p:nvGraphicFramePr>
        <p:xfrm>
          <a:off x="777240" y="2899956"/>
          <a:ext cx="7589520" cy="3625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5844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ACA8CC95-CC08-8948-8EF1-48DAA74FE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>
                <a:solidFill>
                  <a:srgbClr val="FFFFFF"/>
                </a:solidFill>
              </a:rPr>
              <a:t>A végrehajtási hatáskörben elfogadott szabályok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91BA9CED-4D9E-4ADE-A18F-70B4F814C6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76172"/>
              </p:ext>
            </p:extLst>
          </p:nvPr>
        </p:nvGraphicFramePr>
        <p:xfrm>
          <a:off x="777125" y="2636912"/>
          <a:ext cx="758952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4778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CB768AA-4005-E447-82DF-C662603B7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Intézményi döntéshozatal jellemzői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xmlns="" id="{8DC46ACC-A569-114F-AA68-C2A5742A4C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041305"/>
              </p:ext>
            </p:extLst>
          </p:nvPr>
        </p:nvGraphicFramePr>
        <p:xfrm>
          <a:off x="457200" y="1628800"/>
          <a:ext cx="8229600" cy="4531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xmlns="" val="156776579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355559756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10918498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1999137730"/>
                    </a:ext>
                  </a:extLst>
                </a:gridCol>
              </a:tblGrid>
              <a:tr h="769421">
                <a:tc>
                  <a:txBody>
                    <a:bodyPr/>
                    <a:lstStyle/>
                    <a:p>
                      <a:r>
                        <a:rPr lang="hu-HU" dirty="0"/>
                        <a:t>Európai Tanács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Európai Bizottság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Európai Unió Tanácsa (Tanács)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Európai Parlament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8823134"/>
                  </a:ext>
                </a:extLst>
              </a:tr>
              <a:tr h="376222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Évi 2 rendes, 2 rendkívüli ülés;</a:t>
                      </a:r>
                    </a:p>
                    <a:p>
                      <a:pPr algn="l"/>
                      <a:r>
                        <a:rPr lang="hu-HU" dirty="0"/>
                        <a:t>Főszabályként </a:t>
                      </a:r>
                      <a:r>
                        <a:rPr lang="hu-HU" b="1" dirty="0"/>
                        <a:t>konszenzuson</a:t>
                      </a:r>
                      <a:r>
                        <a:rPr lang="hu-HU" dirty="0"/>
                        <a:t> alapuló döntéshozatal, bizonyos esetekben minősített többséggel jár el (ha a Szerződések így rendelkeznek).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Adott tárcáért felelős biztos felel az előkészítésért, benyújtott javaslatokról </a:t>
                      </a:r>
                      <a:r>
                        <a:rPr lang="hu-HU" b="1" dirty="0"/>
                        <a:t>szóbeli vagy írásbeli eljárás</a:t>
                      </a:r>
                      <a:r>
                        <a:rPr lang="hu-HU" dirty="0"/>
                        <a:t>ban döntenek, főszabály szerint </a:t>
                      </a:r>
                      <a:r>
                        <a:rPr lang="hu-HU" b="1" dirty="0"/>
                        <a:t>konszenzus</a:t>
                      </a:r>
                      <a:r>
                        <a:rPr lang="hu-HU" dirty="0"/>
                        <a:t>sal.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Konszenzusos döntés vagy szavazásos, utóbbi esetben főszabály szerint </a:t>
                      </a:r>
                      <a:r>
                        <a:rPr lang="hu-HU" b="1" dirty="0"/>
                        <a:t>minősített többség</a:t>
                      </a:r>
                      <a:r>
                        <a:rPr lang="hu-HU" dirty="0"/>
                        <a:t>, bizonyos esetekben </a:t>
                      </a:r>
                      <a:r>
                        <a:rPr lang="hu-HU" b="1" dirty="0"/>
                        <a:t>egyhangúság </a:t>
                      </a:r>
                      <a:r>
                        <a:rPr lang="hu-HU" dirty="0"/>
                        <a:t>vagy </a:t>
                      </a:r>
                      <a:r>
                        <a:rPr lang="hu-HU" b="1" dirty="0"/>
                        <a:t>egyszerű többség </a:t>
                      </a:r>
                      <a:r>
                        <a:rPr lang="hu-HU" b="0" dirty="0"/>
                        <a:t>szükséges. 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/>
                        <a:t>Rendes ülésszakok </a:t>
                      </a:r>
                      <a:r>
                        <a:rPr lang="hu-HU" dirty="0"/>
                        <a:t>(ezen belüli havi rendszerességgel 4 napos plenáris ülések Strasbourgban, „mini plenárisok” pedig Brüsszelben) és </a:t>
                      </a:r>
                      <a:r>
                        <a:rPr lang="hu-HU" b="1" dirty="0"/>
                        <a:t>rendkívüli ülésszakok </a:t>
                      </a:r>
                      <a:r>
                        <a:rPr lang="hu-HU" dirty="0"/>
                        <a:t>(kérelemre).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6440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086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3A69BAB3-F6E9-3349-B94E-39BD52DF4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hu-HU" sz="3400">
                <a:solidFill>
                  <a:srgbClr val="FFFFFF"/>
                </a:solidFill>
              </a:rPr>
              <a:t>Döntéshozatal a Tanácsban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B9E63EF-684D-5746-B849-AA09501C3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960" y="692696"/>
            <a:ext cx="4335533" cy="548382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u-HU" sz="1600" dirty="0">
                <a:solidFill>
                  <a:srgbClr val="000000"/>
                </a:solidFill>
              </a:rPr>
              <a:t>Konszenzus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u-HU" sz="1600" dirty="0">
                <a:solidFill>
                  <a:srgbClr val="000000"/>
                </a:solidFill>
              </a:rPr>
              <a:t>Vagy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u-HU" sz="1600" dirty="0">
                <a:solidFill>
                  <a:srgbClr val="000000"/>
                </a:solidFill>
              </a:rPr>
              <a:t>Szavazás:</a:t>
            </a:r>
          </a:p>
          <a:p>
            <a:pPr marL="857250" lvl="1" indent="-457200">
              <a:lnSpc>
                <a:spcPct val="90000"/>
              </a:lnSpc>
            </a:pPr>
            <a:r>
              <a:rPr lang="hu-HU" sz="1600" dirty="0" err="1">
                <a:solidFill>
                  <a:srgbClr val="000000"/>
                </a:solidFill>
              </a:rPr>
              <a:t>Egyhangúság</a:t>
            </a:r>
            <a:r>
              <a:rPr lang="hu-HU" sz="1600" dirty="0">
                <a:solidFill>
                  <a:srgbClr val="000000"/>
                </a:solidFill>
              </a:rPr>
              <a:t>: legnagyobb konszenzuskényszer </a:t>
            </a:r>
            <a:r>
              <a:rPr lang="hu-HU" sz="1600" i="1" dirty="0">
                <a:solidFill>
                  <a:srgbClr val="000000"/>
                </a:solidFill>
              </a:rPr>
              <a:t>pl. jelentős pénzügyi döntések, alapító szerződések módosításához vezető döntések</a:t>
            </a:r>
          </a:p>
          <a:p>
            <a:pPr marL="857250" lvl="1" indent="-457200">
              <a:lnSpc>
                <a:spcPct val="90000"/>
              </a:lnSpc>
            </a:pPr>
            <a:r>
              <a:rPr lang="hu-HU" sz="1600" dirty="0" err="1">
                <a:solidFill>
                  <a:srgbClr val="000000"/>
                </a:solidFill>
              </a:rPr>
              <a:t>Egyszeru</a:t>
            </a:r>
            <a:r>
              <a:rPr lang="hu-HU" sz="1600" dirty="0">
                <a:solidFill>
                  <a:srgbClr val="000000"/>
                </a:solidFill>
              </a:rPr>
              <a:t>̋ </a:t>
            </a:r>
            <a:r>
              <a:rPr lang="hu-HU" sz="1600" dirty="0" err="1">
                <a:solidFill>
                  <a:srgbClr val="000000"/>
                </a:solidFill>
              </a:rPr>
              <a:t>többség</a:t>
            </a:r>
            <a:endParaRPr lang="hu-HU" sz="1600" dirty="0">
              <a:solidFill>
                <a:srgbClr val="000000"/>
              </a:solidFill>
            </a:endParaRPr>
          </a:p>
          <a:p>
            <a:pPr marL="857250" lvl="1" indent="-457200">
              <a:lnSpc>
                <a:spcPct val="90000"/>
              </a:lnSpc>
            </a:pPr>
            <a:r>
              <a:rPr lang="hu-HU" sz="1600" dirty="0" err="1">
                <a:solidFill>
                  <a:srgbClr val="000000"/>
                </a:solidFill>
              </a:rPr>
              <a:t>Minősített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többség</a:t>
            </a:r>
            <a:r>
              <a:rPr lang="hu-HU" sz="1600" dirty="0">
                <a:solidFill>
                  <a:srgbClr val="000000"/>
                </a:solidFill>
              </a:rPr>
              <a:t>: leggyakoribb</a:t>
            </a:r>
          </a:p>
          <a:p>
            <a:pPr marL="1257300" lvl="2" indent="-457200">
              <a:lnSpc>
                <a:spcPct val="90000"/>
              </a:lnSpc>
            </a:pPr>
            <a:r>
              <a:rPr lang="hu-HU" sz="1600" dirty="0">
                <a:solidFill>
                  <a:srgbClr val="000000"/>
                </a:solidFill>
              </a:rPr>
              <a:t>Kettős többség: </a:t>
            </a:r>
          </a:p>
          <a:p>
            <a:pPr marL="1714500" lvl="3" indent="-457200">
              <a:lnSpc>
                <a:spcPct val="90000"/>
              </a:lnSpc>
            </a:pPr>
            <a:r>
              <a:rPr lang="hu-HU" sz="1600" dirty="0" err="1">
                <a:solidFill>
                  <a:srgbClr val="000000"/>
                </a:solidFill>
              </a:rPr>
              <a:t>Bizottsági</a:t>
            </a:r>
            <a:r>
              <a:rPr lang="hu-HU" sz="1600" dirty="0">
                <a:solidFill>
                  <a:srgbClr val="000000"/>
                </a:solidFill>
              </a:rPr>
              <a:t> javaslat </a:t>
            </a:r>
            <a:r>
              <a:rPr lang="hu-HU" sz="1600" dirty="0" err="1">
                <a:solidFill>
                  <a:srgbClr val="000000"/>
                </a:solidFill>
              </a:rPr>
              <a:t>esetén</a:t>
            </a:r>
            <a:r>
              <a:rPr lang="hu-HU" sz="1600" dirty="0">
                <a:solidFill>
                  <a:srgbClr val="000000"/>
                </a:solidFill>
              </a:rPr>
              <a:t>:</a:t>
            </a:r>
          </a:p>
          <a:p>
            <a:pPr marL="2171700" lvl="4" indent="-457200">
              <a:lnSpc>
                <a:spcPct val="90000"/>
              </a:lnSpc>
            </a:pPr>
            <a:r>
              <a:rPr lang="hu-HU" sz="1600" dirty="0">
                <a:solidFill>
                  <a:srgbClr val="000000"/>
                </a:solidFill>
              </a:rPr>
              <a:t>A </a:t>
            </a:r>
            <a:r>
              <a:rPr lang="hu-HU" sz="1600" dirty="0" err="1">
                <a:solidFill>
                  <a:srgbClr val="000000"/>
                </a:solidFill>
              </a:rPr>
              <a:t>tagállamok</a:t>
            </a:r>
            <a:r>
              <a:rPr lang="hu-HU" sz="1600" dirty="0">
                <a:solidFill>
                  <a:srgbClr val="000000"/>
                </a:solidFill>
              </a:rPr>
              <a:t> 55%-a </a:t>
            </a:r>
            <a:r>
              <a:rPr lang="hu-HU" sz="1600" dirty="0" err="1">
                <a:solidFill>
                  <a:srgbClr val="000000"/>
                </a:solidFill>
              </a:rPr>
              <a:t>támogatja</a:t>
            </a:r>
            <a:r>
              <a:rPr lang="hu-HU" sz="1600" dirty="0">
                <a:solidFill>
                  <a:srgbClr val="000000"/>
                </a:solidFill>
              </a:rPr>
              <a:t> a javaslatot</a:t>
            </a:r>
          </a:p>
          <a:p>
            <a:pPr marL="2171700" lvl="4" indent="-457200">
              <a:lnSpc>
                <a:spcPct val="90000"/>
              </a:lnSpc>
            </a:pPr>
            <a:r>
              <a:rPr lang="hu-HU" sz="1600" dirty="0">
                <a:solidFill>
                  <a:srgbClr val="000000"/>
                </a:solidFill>
              </a:rPr>
              <a:t>Ez a lakosok 65%-</a:t>
            </a:r>
            <a:r>
              <a:rPr lang="hu-HU" sz="1600" dirty="0" err="1">
                <a:solidFill>
                  <a:srgbClr val="000000"/>
                </a:solidFill>
              </a:rPr>
              <a:t>át</a:t>
            </a:r>
            <a:r>
              <a:rPr lang="hu-HU" sz="1600" dirty="0">
                <a:solidFill>
                  <a:srgbClr val="000000"/>
                </a:solidFill>
              </a:rPr>
              <a:t> tudja maga </a:t>
            </a:r>
            <a:r>
              <a:rPr lang="hu-HU" sz="1600" dirty="0" err="1">
                <a:solidFill>
                  <a:srgbClr val="000000"/>
                </a:solidFill>
              </a:rPr>
              <a:t>mögött</a:t>
            </a:r>
            <a:endParaRPr lang="hu-HU" sz="1600" dirty="0">
              <a:solidFill>
                <a:srgbClr val="000000"/>
              </a:solidFill>
            </a:endParaRPr>
          </a:p>
          <a:p>
            <a:pPr marL="1714500" lvl="3" indent="-457200">
              <a:lnSpc>
                <a:spcPct val="90000"/>
              </a:lnSpc>
            </a:pPr>
            <a:r>
              <a:rPr lang="hu-HU" sz="1600" dirty="0">
                <a:solidFill>
                  <a:srgbClr val="000000"/>
                </a:solidFill>
              </a:rPr>
              <a:t>Nem </a:t>
            </a:r>
            <a:r>
              <a:rPr lang="hu-HU" sz="1600" dirty="0" err="1">
                <a:solidFill>
                  <a:srgbClr val="000000"/>
                </a:solidFill>
              </a:rPr>
              <a:t>bizottsági</a:t>
            </a:r>
            <a:r>
              <a:rPr lang="hu-HU" sz="1600" dirty="0">
                <a:solidFill>
                  <a:srgbClr val="000000"/>
                </a:solidFill>
              </a:rPr>
              <a:t> javaslat </a:t>
            </a:r>
            <a:r>
              <a:rPr lang="hu-HU" sz="1600" dirty="0" err="1">
                <a:solidFill>
                  <a:srgbClr val="000000"/>
                </a:solidFill>
              </a:rPr>
              <a:t>esetén</a:t>
            </a:r>
            <a:r>
              <a:rPr lang="hu-HU" sz="1600" dirty="0">
                <a:solidFill>
                  <a:srgbClr val="000000"/>
                </a:solidFill>
              </a:rPr>
              <a:t>:</a:t>
            </a:r>
          </a:p>
          <a:p>
            <a:pPr marL="2171700" lvl="4" indent="-457200">
              <a:lnSpc>
                <a:spcPct val="90000"/>
              </a:lnSpc>
            </a:pPr>
            <a:r>
              <a:rPr lang="hu-HU" sz="1600" dirty="0">
                <a:solidFill>
                  <a:srgbClr val="000000"/>
                </a:solidFill>
              </a:rPr>
              <a:t>A </a:t>
            </a:r>
            <a:r>
              <a:rPr lang="hu-HU" sz="1600" dirty="0" err="1">
                <a:solidFill>
                  <a:srgbClr val="000000"/>
                </a:solidFill>
              </a:rPr>
              <a:t>tagállamok</a:t>
            </a:r>
            <a:r>
              <a:rPr lang="hu-HU" sz="1600" dirty="0">
                <a:solidFill>
                  <a:srgbClr val="000000"/>
                </a:solidFill>
              </a:rPr>
              <a:t> 72%-a </a:t>
            </a:r>
            <a:r>
              <a:rPr lang="hu-HU" sz="1600" dirty="0" err="1">
                <a:solidFill>
                  <a:srgbClr val="000000"/>
                </a:solidFill>
              </a:rPr>
              <a:t>támogatja</a:t>
            </a:r>
            <a:r>
              <a:rPr lang="hu-HU" sz="1600" dirty="0">
                <a:solidFill>
                  <a:srgbClr val="000000"/>
                </a:solidFill>
              </a:rPr>
              <a:t> a javaslatot</a:t>
            </a:r>
          </a:p>
          <a:p>
            <a:pPr marL="2171700" lvl="4" indent="-457200">
              <a:lnSpc>
                <a:spcPct val="90000"/>
              </a:lnSpc>
            </a:pPr>
            <a:r>
              <a:rPr lang="hu-HU" sz="1600" dirty="0">
                <a:solidFill>
                  <a:srgbClr val="000000"/>
                </a:solidFill>
              </a:rPr>
              <a:t>Ez a lakosok 65%-</a:t>
            </a:r>
            <a:r>
              <a:rPr lang="hu-HU" sz="1600" dirty="0" err="1">
                <a:solidFill>
                  <a:srgbClr val="000000"/>
                </a:solidFill>
              </a:rPr>
              <a:t>át</a:t>
            </a:r>
            <a:r>
              <a:rPr lang="hu-HU" sz="1600" dirty="0">
                <a:solidFill>
                  <a:srgbClr val="000000"/>
                </a:solidFill>
              </a:rPr>
              <a:t> tudja maga </a:t>
            </a:r>
            <a:r>
              <a:rPr lang="hu-HU" sz="1600" dirty="0" err="1">
                <a:solidFill>
                  <a:srgbClr val="000000"/>
                </a:solidFill>
              </a:rPr>
              <a:t>mögött</a:t>
            </a:r>
            <a:endParaRPr lang="hu-HU" sz="16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hu-HU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462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9E6FBE28-C9E1-684B-BF4E-C3B9E9AB5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>
                <a:solidFill>
                  <a:srgbClr val="FFFFFF"/>
                </a:solidFill>
              </a:rPr>
              <a:t>Kormányközi döntéshozatali eljárások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98E3F7F7-C6A5-4D5E-9E28-4F6100CD43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922067"/>
              </p:ext>
            </p:extLst>
          </p:nvPr>
        </p:nvGraphicFramePr>
        <p:xfrm>
          <a:off x="777240" y="2899956"/>
          <a:ext cx="7589520" cy="3409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537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86197D16-FE75-4A0E-A0C9-28C0F04A43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A8FCEC6-4B30-4FF2-8B32-504BEAEA3A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9144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3363" y="1191796"/>
            <a:ext cx="7516084" cy="2976344"/>
          </a:xfrm>
        </p:spPr>
        <p:txBody>
          <a:bodyPr anchor="ctr">
            <a:normAutofit/>
          </a:bodyPr>
          <a:lstStyle/>
          <a:p>
            <a:pPr algn="l"/>
            <a:r>
              <a:rPr lang="hu-HU" sz="5700">
                <a:solidFill>
                  <a:srgbClr val="FFFFFF"/>
                </a:solidFill>
              </a:rPr>
              <a:t>Jogalkotási és döntéshozatali eljárások az Európai Unióban</a:t>
            </a:r>
          </a:p>
        </p:txBody>
      </p:sp>
    </p:spTree>
    <p:extLst>
      <p:ext uri="{BB962C8B-B14F-4D97-AF65-F5344CB8AC3E}">
        <p14:creationId xmlns:p14="http://schemas.microsoft.com/office/powerpoint/2010/main" val="3309088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>
            <a:extLst>
              <a:ext uri="{FF2B5EF4-FFF2-40B4-BE49-F238E27FC236}">
                <a16:creationId xmlns:a16="http://schemas.microsoft.com/office/drawing/2014/main" xmlns="" id="{25168E7B-6D42-4B3A-B7A1-17D4C49EC9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0" name="Picture 16">
            <a:extLst>
              <a:ext uri="{FF2B5EF4-FFF2-40B4-BE49-F238E27FC236}">
                <a16:creationId xmlns:a16="http://schemas.microsoft.com/office/drawing/2014/main" xmlns="" id="{98A030C2-9F23-4593-9F99-7B73C232A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60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028A4BAC-5C53-8546-970D-51E3FC76E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824" y="2163253"/>
            <a:ext cx="5054352" cy="17909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95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Köszönöm</a:t>
            </a:r>
            <a:r>
              <a:rPr lang="en-US" sz="495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495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figyelmet</a:t>
            </a:r>
            <a:r>
              <a:rPr lang="en-US" sz="495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8140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B4056267-2E1F-8749-868D-2CB7C87BF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 dirty="0">
                <a:solidFill>
                  <a:srgbClr val="FFFFFF"/>
                </a:solidFill>
              </a:rPr>
              <a:t>Jogalkotási és döntéshozatali eljárások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79DD5397-6C91-4487-A27F-9E743480BD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225563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6574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CC3D4DE6-A449-9D46-85C7-941F001F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>
                <a:solidFill>
                  <a:srgbClr val="FFFFFF"/>
                </a:solidFill>
              </a:rPr>
              <a:t>A jogalkotás, döntéshozatal résztvevői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50BB719B-4F08-43B5-A96C-2172110333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990091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9050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D7884790-A37C-424E-83E9-7ED9E6AD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 dirty="0">
                <a:solidFill>
                  <a:srgbClr val="FFFFFF"/>
                </a:solidFill>
              </a:rPr>
              <a:t>Jogalkotási eljárások – Történeti fejlődés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451C3A03-D9B8-4841-A42C-D0E4F68E03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612557"/>
              </p:ext>
            </p:extLst>
          </p:nvPr>
        </p:nvGraphicFramePr>
        <p:xfrm>
          <a:off x="777125" y="2152243"/>
          <a:ext cx="7589520" cy="4705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0290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>
                <a:solidFill>
                  <a:srgbClr val="FFFFFF"/>
                </a:solidFill>
              </a:rPr>
              <a:t>Jogalkotási eljárások  EUMSZ. 289. cikk</a:t>
            </a:r>
          </a:p>
        </p:txBody>
      </p:sp>
      <p:graphicFrame>
        <p:nvGraphicFramePr>
          <p:cNvPr id="21" name="Tartalom helye 2">
            <a:extLst>
              <a:ext uri="{FF2B5EF4-FFF2-40B4-BE49-F238E27FC236}">
                <a16:creationId xmlns:a16="http://schemas.microsoft.com/office/drawing/2014/main" xmlns="" id="{0F6F99D8-B1C9-4CBD-BE71-BD16E7E569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129622"/>
              </p:ext>
            </p:extLst>
          </p:nvPr>
        </p:nvGraphicFramePr>
        <p:xfrm>
          <a:off x="1" y="2564904"/>
          <a:ext cx="887707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071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hu-HU" sz="3500" dirty="0">
                <a:solidFill>
                  <a:srgbClr val="FFFFFF"/>
                </a:solidFill>
              </a:rPr>
              <a:t>A rendes jogalkotási eljárás I.</a:t>
            </a:r>
          </a:p>
        </p:txBody>
      </p:sp>
      <p:graphicFrame>
        <p:nvGraphicFramePr>
          <p:cNvPr id="41" name="Tartalom helye 2">
            <a:extLst>
              <a:ext uri="{FF2B5EF4-FFF2-40B4-BE49-F238E27FC236}">
                <a16:creationId xmlns:a16="http://schemas.microsoft.com/office/drawing/2014/main" xmlns="" id="{C5A28176-1722-4D1C-8C42-2D460D768B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99019"/>
              </p:ext>
            </p:extLst>
          </p:nvPr>
        </p:nvGraphicFramePr>
        <p:xfrm>
          <a:off x="777240" y="2899956"/>
          <a:ext cx="7589520" cy="3481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779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2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4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0484BEA7-BB4A-194B-9694-3B60EAADE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pt-BR" sz="3500">
                <a:solidFill>
                  <a:srgbClr val="FFFFFF"/>
                </a:solidFill>
              </a:rPr>
              <a:t>A rendes jogalkotási eljárás I</a:t>
            </a:r>
            <a:r>
              <a:rPr lang="hu-HU" sz="3500">
                <a:solidFill>
                  <a:srgbClr val="FFFFFF"/>
                </a:solidFill>
              </a:rPr>
              <a:t>I</a:t>
            </a:r>
            <a:r>
              <a:rPr lang="pt-BR" sz="3500">
                <a:solidFill>
                  <a:srgbClr val="FFFFFF"/>
                </a:solidFill>
              </a:rPr>
              <a:t>.</a:t>
            </a:r>
            <a:r>
              <a:rPr lang="hu-HU" sz="3500">
                <a:solidFill>
                  <a:srgbClr val="FFFFFF"/>
                </a:solidFill>
              </a:rPr>
              <a:t> - EUMSZ. 294. cikk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51947EC4-23A4-4577-8C06-AD32AE5E64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392394"/>
              </p:ext>
            </p:extLst>
          </p:nvPr>
        </p:nvGraphicFramePr>
        <p:xfrm>
          <a:off x="611560" y="2753936"/>
          <a:ext cx="7755200" cy="391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0A073653-D406-DB41-994B-3D7C53DC785D}"/>
              </a:ext>
            </a:extLst>
          </p:cNvPr>
          <p:cNvSpPr txBox="1"/>
          <p:nvPr/>
        </p:nvSpPr>
        <p:spPr>
          <a:xfrm>
            <a:off x="611560" y="6180892"/>
            <a:ext cx="368354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>
                <a:hlinkClick r:id="rId8"/>
              </a:rPr>
              <a:t>http://www.europarl.europa.eu/external/appendix/legislativeprocedure/europarl_ordinarylegislativeprocedure_howitworks_hu.pdf</a:t>
            </a:r>
            <a:endParaRPr lang="hu-HU" sz="1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44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C667B243-99F2-364B-BC9E-C32D5A83C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rendes jogalkotási eljárás II. - EUMSZ. 294. cikk</a:t>
            </a:r>
          </a:p>
        </p:txBody>
      </p:sp>
      <p:graphicFrame>
        <p:nvGraphicFramePr>
          <p:cNvPr id="31" name="Szövegdoboz 5">
            <a:extLst>
              <a:ext uri="{FF2B5EF4-FFF2-40B4-BE49-F238E27FC236}">
                <a16:creationId xmlns:a16="http://schemas.microsoft.com/office/drawing/2014/main" xmlns="" id="{C445DBDB-82B1-469B-A7CB-441537A1D6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6451073"/>
              </p:ext>
            </p:extLst>
          </p:nvPr>
        </p:nvGraphicFramePr>
        <p:xfrm>
          <a:off x="866717" y="2753936"/>
          <a:ext cx="758952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7334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1655</Words>
  <Application>Microsoft Office PowerPoint</Application>
  <PresentationFormat>Diavetítés a képernyőre (4:3 oldalarány)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Office-téma</vt:lpstr>
      <vt:lpstr>Az EU közjogi alapjai</vt:lpstr>
      <vt:lpstr>Jogalkotási és döntéshozatali eljárások az Európai Unióban</vt:lpstr>
      <vt:lpstr>Jogalkotási és döntéshozatali eljárások</vt:lpstr>
      <vt:lpstr>A jogalkotás, döntéshozatal résztvevői</vt:lpstr>
      <vt:lpstr>Jogalkotási eljárások – Történeti fejlődés</vt:lpstr>
      <vt:lpstr>Jogalkotási eljárások  EUMSZ. 289. cikk</vt:lpstr>
      <vt:lpstr>A rendes jogalkotási eljárás I.</vt:lpstr>
      <vt:lpstr>A rendes jogalkotási eljárás II. - EUMSZ. 294. cikk</vt:lpstr>
      <vt:lpstr>A rendes jogalkotási eljárás II. - EUMSZ. 294. cikk</vt:lpstr>
      <vt:lpstr>A rendes jogalkotási eljárás III. - EUMSZ. 294. cikk</vt:lpstr>
      <vt:lpstr>PowerPoint bemutató</vt:lpstr>
      <vt:lpstr>A különleges jogalkotási eljárás</vt:lpstr>
      <vt:lpstr>Egyéb uniós szervek szerepe a jogalkotási eljárásban</vt:lpstr>
      <vt:lpstr>A felhatalmazás alapján, illetve a végrehajtási hatáskörben elfogadott szabályok  </vt:lpstr>
      <vt:lpstr>A felhatalmazás alapján elfogadott szabályok I. – EUMSZ 290. cikk</vt:lpstr>
      <vt:lpstr>A végrehajtási hatáskörben elfogadott szabályok</vt:lpstr>
      <vt:lpstr>Intézményi döntéshozatal jellemzői</vt:lpstr>
      <vt:lpstr>Döntéshozatal a Tanácsban</vt:lpstr>
      <vt:lpstr>Kormányközi döntéshozatali eljárások</vt:lpstr>
      <vt:lpstr>Köszönöm a figyelmet!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Jogalkotási és döntéshozatali eljárások az Európai Unióban</dc:title>
  <dc:creator>Németh Olívia</dc:creator>
  <cp:lastModifiedBy>Mernyei Ákos</cp:lastModifiedBy>
  <cp:revision>29</cp:revision>
  <dcterms:created xsi:type="dcterms:W3CDTF">2019-04-04T13:14:21Z</dcterms:created>
  <dcterms:modified xsi:type="dcterms:W3CDTF">2019-04-09T15:12:30Z</dcterms:modified>
</cp:coreProperties>
</file>